
<file path=[Content_Types].xml><?xml version="1.0" encoding="utf-8"?>
<Types xmlns="http://schemas.openxmlformats.org/package/2006/content-types">
  <Default Extension="emf" ContentType="image/x-emf"/>
  <Default Extension="jfif" ContentType="image/jpeg"/>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6" r:id="rId4"/>
  </p:sldMasterIdLst>
  <p:notesMasterIdLst>
    <p:notesMasterId r:id="rId24"/>
  </p:notesMasterIdLst>
  <p:handoutMasterIdLst>
    <p:handoutMasterId r:id="rId25"/>
  </p:handoutMasterIdLst>
  <p:sldIdLst>
    <p:sldId id="444" r:id="rId5"/>
    <p:sldId id="446" r:id="rId6"/>
    <p:sldId id="445" r:id="rId7"/>
    <p:sldId id="448" r:id="rId8"/>
    <p:sldId id="449" r:id="rId9"/>
    <p:sldId id="450" r:id="rId10"/>
    <p:sldId id="451" r:id="rId11"/>
    <p:sldId id="457" r:id="rId12"/>
    <p:sldId id="458" r:id="rId13"/>
    <p:sldId id="459" r:id="rId14"/>
    <p:sldId id="452" r:id="rId15"/>
    <p:sldId id="460" r:id="rId16"/>
    <p:sldId id="454" r:id="rId17"/>
    <p:sldId id="456" r:id="rId18"/>
    <p:sldId id="441" r:id="rId19"/>
    <p:sldId id="412" r:id="rId20"/>
    <p:sldId id="453" r:id="rId21"/>
    <p:sldId id="455" r:id="rId22"/>
    <p:sldId id="269" r:id="rId23"/>
  </p:sldIdLst>
  <p:sldSz cx="9144000" cy="6858000" type="screen4x3"/>
  <p:notesSz cx="6858000" cy="9144000"/>
  <p:defaultTextStyle>
    <a:defPPr>
      <a:defRPr lang="sv-SE"/>
    </a:defPPr>
    <a:lvl1pPr algn="ctr" rtl="0" fontAlgn="base">
      <a:spcBef>
        <a:spcPct val="0"/>
      </a:spcBef>
      <a:spcAft>
        <a:spcPct val="0"/>
      </a:spcAft>
      <a:defRPr sz="1400" kern="1200">
        <a:solidFill>
          <a:schemeClr val="tx1"/>
        </a:solidFill>
        <a:latin typeface="Verdana" pitchFamily="34" charset="0"/>
        <a:ea typeface="+mn-ea"/>
        <a:cs typeface="+mn-cs"/>
      </a:defRPr>
    </a:lvl1pPr>
    <a:lvl2pPr marL="457200" algn="ctr" rtl="0" fontAlgn="base">
      <a:spcBef>
        <a:spcPct val="0"/>
      </a:spcBef>
      <a:spcAft>
        <a:spcPct val="0"/>
      </a:spcAft>
      <a:defRPr sz="1400" kern="1200">
        <a:solidFill>
          <a:schemeClr val="tx1"/>
        </a:solidFill>
        <a:latin typeface="Verdana" pitchFamily="34" charset="0"/>
        <a:ea typeface="+mn-ea"/>
        <a:cs typeface="+mn-cs"/>
      </a:defRPr>
    </a:lvl2pPr>
    <a:lvl3pPr marL="914400" algn="ctr" rtl="0" fontAlgn="base">
      <a:spcBef>
        <a:spcPct val="0"/>
      </a:spcBef>
      <a:spcAft>
        <a:spcPct val="0"/>
      </a:spcAft>
      <a:defRPr sz="1400" kern="1200">
        <a:solidFill>
          <a:schemeClr val="tx1"/>
        </a:solidFill>
        <a:latin typeface="Verdana" pitchFamily="34" charset="0"/>
        <a:ea typeface="+mn-ea"/>
        <a:cs typeface="+mn-cs"/>
      </a:defRPr>
    </a:lvl3pPr>
    <a:lvl4pPr marL="1371600" algn="ctr" rtl="0" fontAlgn="base">
      <a:spcBef>
        <a:spcPct val="0"/>
      </a:spcBef>
      <a:spcAft>
        <a:spcPct val="0"/>
      </a:spcAft>
      <a:defRPr sz="1400" kern="1200">
        <a:solidFill>
          <a:schemeClr val="tx1"/>
        </a:solidFill>
        <a:latin typeface="Verdana" pitchFamily="34" charset="0"/>
        <a:ea typeface="+mn-ea"/>
        <a:cs typeface="+mn-cs"/>
      </a:defRPr>
    </a:lvl4pPr>
    <a:lvl5pPr marL="1828800" algn="ctr" rtl="0" fontAlgn="base">
      <a:spcBef>
        <a:spcPct val="0"/>
      </a:spcBef>
      <a:spcAft>
        <a:spcPct val="0"/>
      </a:spcAft>
      <a:defRPr sz="1400" kern="1200">
        <a:solidFill>
          <a:schemeClr val="tx1"/>
        </a:solidFill>
        <a:latin typeface="Verdana" pitchFamily="34" charset="0"/>
        <a:ea typeface="+mn-ea"/>
        <a:cs typeface="+mn-cs"/>
      </a:defRPr>
    </a:lvl5pPr>
    <a:lvl6pPr marL="2286000" algn="l" defTabSz="914400" rtl="0" eaLnBrk="1" latinLnBrk="0" hangingPunct="1">
      <a:defRPr sz="1400" kern="1200">
        <a:solidFill>
          <a:schemeClr val="tx1"/>
        </a:solidFill>
        <a:latin typeface="Verdana" pitchFamily="34" charset="0"/>
        <a:ea typeface="+mn-ea"/>
        <a:cs typeface="+mn-cs"/>
      </a:defRPr>
    </a:lvl6pPr>
    <a:lvl7pPr marL="2743200" algn="l" defTabSz="914400" rtl="0" eaLnBrk="1" latinLnBrk="0" hangingPunct="1">
      <a:defRPr sz="1400" kern="1200">
        <a:solidFill>
          <a:schemeClr val="tx1"/>
        </a:solidFill>
        <a:latin typeface="Verdana" pitchFamily="34" charset="0"/>
        <a:ea typeface="+mn-ea"/>
        <a:cs typeface="+mn-cs"/>
      </a:defRPr>
    </a:lvl7pPr>
    <a:lvl8pPr marL="3200400" algn="l" defTabSz="914400" rtl="0" eaLnBrk="1" latinLnBrk="0" hangingPunct="1">
      <a:defRPr sz="1400" kern="1200">
        <a:solidFill>
          <a:schemeClr val="tx1"/>
        </a:solidFill>
        <a:latin typeface="Verdana" pitchFamily="34" charset="0"/>
        <a:ea typeface="+mn-ea"/>
        <a:cs typeface="+mn-cs"/>
      </a:defRPr>
    </a:lvl8pPr>
    <a:lvl9pPr marL="3657600" algn="l" defTabSz="914400" rtl="0" eaLnBrk="1" latinLnBrk="0" hangingPunct="1">
      <a:defRPr sz="1400" kern="1200">
        <a:solidFill>
          <a:schemeClr val="tx1"/>
        </a:solidFill>
        <a:latin typeface="Verdana" pitchFamily="34" charset="0"/>
        <a:ea typeface="+mn-ea"/>
        <a:cs typeface="+mn-cs"/>
      </a:defRPr>
    </a:lvl9pPr>
  </p:defaultTextStyle>
  <p:extLst>
    <p:ext uri="{521415D9-36F7-43E2-AB2F-B90AF26B5E84}">
      <p14:sectionLst xmlns:p14="http://schemas.microsoft.com/office/powerpoint/2010/main">
        <p14:section name="AI" id="{80CD242A-8834-4A27-B59D-E51664F853D4}">
          <p14:sldIdLst>
            <p14:sldId id="444"/>
            <p14:sldId id="446"/>
            <p14:sldId id="445"/>
            <p14:sldId id="448"/>
            <p14:sldId id="449"/>
            <p14:sldId id="450"/>
            <p14:sldId id="451"/>
            <p14:sldId id="457"/>
            <p14:sldId id="458"/>
            <p14:sldId id="459"/>
            <p14:sldId id="452"/>
            <p14:sldId id="460"/>
            <p14:sldId id="454"/>
            <p14:sldId id="456"/>
          </p14:sldIdLst>
        </p14:section>
        <p14:section name="gazonk" id="{89F07B1E-6821-4697-A803-A99B62FB56CB}">
          <p14:sldIdLst/>
        </p14:section>
        <p14:section name="Standardavsnitt" id="{D1FAF65C-9967-4369-BEE5-F56C459523CC}">
          <p14:sldIdLst/>
        </p14:section>
        <p14:section name="Begin" id="{2E6507BB-E2F0-4132-BFDB-F26FBB82262B}">
          <p14:sldIdLst/>
        </p14:section>
        <p14:section name="ToT" id="{65A51A95-675D-4AF1-B558-0E4ABACB7858}">
          <p14:sldIdLst/>
        </p14:section>
        <p14:section name="5658 Swerim" id="{7DE9C73A-811D-4F5D-BBDE-37E69A9B2E22}">
          <p14:sldIdLst/>
        </p14:section>
        <p14:section name="vs Google Sheets" id="{8ED0A043-0551-4619-9EA4-58F3E9D4CDDC}">
          <p14:sldIdLst/>
        </p14:section>
        <p14:section name="Session 5" id="{D1175D13-6487-4293-B2E4-658E87BC2FB1}">
          <p14:sldIdLst/>
        </p14:section>
        <p14:section name="Session 1" id="{7914BDE5-8CA1-4830-B49A-48BEA4D939D6}">
          <p14:sldIdLst/>
        </p14:section>
        <p14:section name="Session 2" id="{1F7047AB-72F3-444B-A7EC-94C1A9CDB09F}">
          <p14:sldIdLst/>
        </p14:section>
        <p14:section name="Session 3" id="{03087289-151F-410F-B78F-842ED445BF6B}">
          <p14:sldIdLst/>
        </p14:section>
        <p14:section name="Session 4" id="{A9F13A58-3AE5-4185-A48C-63F57C87AE2D}">
          <p14:sldIdLst/>
        </p14:section>
        <p14:section name="Phishing" id="{36852E86-31D7-428B-81BC-B93910B0E3E4}">
          <p14:sldIdLst/>
        </p14:section>
        <p14:section name="Password" id="{B5FDD39C-52E5-46CA-BA51-2AE0193CFF0D}">
          <p14:sldIdLst/>
        </p14:section>
        <p14:section name="EULA" id="{76D9400F-3C72-4E2E-B04D-869D79764DDB}">
          <p14:sldIdLst/>
        </p14:section>
        <p14:section name="End" id="{CC650AF2-5732-4174-94B1-1345C4F8037A}">
          <p14:sldIdLst>
            <p14:sldId id="441"/>
          </p14:sldIdLst>
        </p14:section>
        <p14:section name="_misc" id="{78CA0ACF-557B-4F0B-A026-2B4162B37243}">
          <p14:sldIdLst>
            <p14:sldId id="412"/>
            <p14:sldId id="453"/>
            <p14:sldId id="455"/>
            <p14:sldId id="269"/>
          </p14:sldIdLst>
        </p14:section>
      </p14:sectionLst>
    </p:ext>
    <p:ext uri="{EFAFB233-063F-42B5-8137-9DF3F51BA10A}">
      <p15:sldGuideLst xmlns:p15="http://schemas.microsoft.com/office/powerpoint/2012/main">
        <p15:guide id="1" orient="horz" pos="300">
          <p15:clr>
            <a:srgbClr val="A4A3A4"/>
          </p15:clr>
        </p15:guide>
        <p15:guide id="2" orient="horz" pos="729">
          <p15:clr>
            <a:srgbClr val="A4A3A4"/>
          </p15:clr>
        </p15:guide>
        <p15:guide id="3" orient="horz" pos="799">
          <p15:clr>
            <a:srgbClr val="A4A3A4"/>
          </p15:clr>
        </p15:guide>
        <p15:guide id="4" orient="horz" pos="3860">
          <p15:clr>
            <a:srgbClr val="A4A3A4"/>
          </p15:clr>
        </p15:guide>
        <p15:guide id="5" pos="249">
          <p15:clr>
            <a:srgbClr val="A4A3A4"/>
          </p15:clr>
        </p15:guide>
        <p15:guide id="6" pos="5647">
          <p15:clr>
            <a:srgbClr val="A4A3A4"/>
          </p15:clr>
        </p15:guide>
        <p15:guide id="7" pos="4740">
          <p15:clr>
            <a:srgbClr val="A4A3A4"/>
          </p15:clr>
        </p15:guide>
        <p15:guide id="8" pos="113">
          <p15:clr>
            <a:srgbClr val="A4A3A4"/>
          </p15:clr>
        </p15:guide>
        <p15:guide id="9" pos="4785">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EED4"/>
    <a:srgbClr val="8C8B8F"/>
    <a:srgbClr val="70AD47"/>
    <a:srgbClr val="4472C4"/>
    <a:srgbClr val="D9E1F2"/>
    <a:srgbClr val="99CCFF"/>
    <a:srgbClr val="FFFFCC"/>
    <a:srgbClr val="FFC7CE"/>
    <a:srgbClr val="9C0006"/>
    <a:srgbClr val="FFEB9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311" autoAdjust="0"/>
    <p:restoredTop sz="83638" autoAdjust="0"/>
  </p:normalViewPr>
  <p:slideViewPr>
    <p:cSldViewPr showGuides="1">
      <p:cViewPr varScale="1">
        <p:scale>
          <a:sx n="92" d="100"/>
          <a:sy n="92" d="100"/>
        </p:scale>
        <p:origin x="1051" y="-110"/>
      </p:cViewPr>
      <p:guideLst>
        <p:guide orient="horz" pos="300"/>
        <p:guide orient="horz" pos="729"/>
        <p:guide orient="horz" pos="799"/>
        <p:guide orient="horz" pos="3860"/>
        <p:guide pos="249"/>
        <p:guide pos="5647"/>
        <p:guide pos="4740"/>
        <p:guide pos="113"/>
        <p:guide pos="4785"/>
      </p:guideLst>
    </p:cSldViewPr>
  </p:slideViewPr>
  <p:outlineViewPr>
    <p:cViewPr>
      <p:scale>
        <a:sx n="33" d="100"/>
        <a:sy n="33" d="100"/>
      </p:scale>
      <p:origin x="0" y="-5962"/>
    </p:cViewPr>
  </p:outlineViewPr>
  <p:notesTextViewPr>
    <p:cViewPr>
      <p:scale>
        <a:sx n="3" d="2"/>
        <a:sy n="3" d="2"/>
      </p:scale>
      <p:origin x="0" y="0"/>
    </p:cViewPr>
  </p:notesTextViewPr>
  <p:sorterViewPr>
    <p:cViewPr>
      <p:scale>
        <a:sx n="50" d="100"/>
        <a:sy n="50" d="100"/>
      </p:scale>
      <p:origin x="0" y="0"/>
    </p:cViewPr>
  </p:sorterViewPr>
  <p:notesViewPr>
    <p:cSldViewPr showGuides="1">
      <p:cViewPr varScale="1">
        <p:scale>
          <a:sx n="87" d="100"/>
          <a:sy n="87" d="100"/>
        </p:scale>
        <p:origin x="-3600"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Arial" charset="0"/>
              </a:defRPr>
            </a:lvl1pPr>
          </a:lstStyle>
          <a:p>
            <a:endParaRPr lang="nb-NO" dirty="0">
              <a:latin typeface="Verdana" pitchFamily="34" charset="0"/>
            </a:endParaRPr>
          </a:p>
        </p:txBody>
      </p:sp>
      <p:sp>
        <p:nvSpPr>
          <p:cNvPr id="47107"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nb-NO" dirty="0">
              <a:latin typeface="Verdana" pitchFamily="34" charset="0"/>
            </a:endParaRPr>
          </a:p>
        </p:txBody>
      </p:sp>
      <p:sp>
        <p:nvSpPr>
          <p:cNvPr id="47108"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Arial" charset="0"/>
              </a:defRPr>
            </a:lvl1pPr>
          </a:lstStyle>
          <a:p>
            <a:endParaRPr lang="nb-NO" dirty="0">
              <a:latin typeface="Verdana" pitchFamily="34" charset="0"/>
            </a:endParaRPr>
          </a:p>
        </p:txBody>
      </p:sp>
      <p:sp>
        <p:nvSpPr>
          <p:cNvPr id="47109"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441660C5-FF98-41D1-B264-B85BDD8278E9}" type="slidenum">
              <a:rPr lang="nb-NO">
                <a:latin typeface="Verdana" pitchFamily="34" charset="0"/>
              </a:rPr>
              <a:pPr/>
              <a:t>‹#›</a:t>
            </a:fld>
            <a:endParaRPr lang="nb-NO" dirty="0">
              <a:latin typeface="Verdana" pitchFamily="34" charset="0"/>
            </a:endParaRPr>
          </a:p>
        </p:txBody>
      </p:sp>
    </p:spTree>
    <p:extLst>
      <p:ext uri="{BB962C8B-B14F-4D97-AF65-F5344CB8AC3E}">
        <p14:creationId xmlns:p14="http://schemas.microsoft.com/office/powerpoint/2010/main" val="26320434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Verdana" pitchFamily="34" charset="0"/>
              </a:defRPr>
            </a:lvl1pPr>
          </a:lstStyle>
          <a:p>
            <a:endParaRPr lang="sv-SE" dirty="0"/>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Verdana" pitchFamily="34" charset="0"/>
              </a:defRPr>
            </a:lvl1pPr>
          </a:lstStyle>
          <a:p>
            <a:endParaRPr lang="sv-SE" dirty="0"/>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Verdana" pitchFamily="34" charset="0"/>
              </a:defRPr>
            </a:lvl1pPr>
          </a:lstStyle>
          <a:p>
            <a:endParaRPr lang="sv-SE" dirty="0"/>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Verdana" pitchFamily="34" charset="0"/>
              </a:defRPr>
            </a:lvl1pPr>
          </a:lstStyle>
          <a:p>
            <a:fld id="{A2DC02AD-8659-460A-AC64-FC48D959C6F5}" type="slidenum">
              <a:rPr lang="sv-SE" smtClean="0"/>
              <a:pPr/>
              <a:t>‹#›</a:t>
            </a:fld>
            <a:endParaRPr lang="sv-SE" dirty="0"/>
          </a:p>
        </p:txBody>
      </p:sp>
    </p:spTree>
    <p:extLst>
      <p:ext uri="{BB962C8B-B14F-4D97-AF65-F5344CB8AC3E}">
        <p14:creationId xmlns:p14="http://schemas.microsoft.com/office/powerpoint/2010/main" val="20284640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Verdana" pitchFamily="34" charset="0"/>
        <a:ea typeface="+mn-ea"/>
        <a:cs typeface="+mn-cs"/>
      </a:defRPr>
    </a:lvl1pPr>
    <a:lvl2pPr marL="457200" algn="l" rtl="0" fontAlgn="base">
      <a:spcBef>
        <a:spcPct val="30000"/>
      </a:spcBef>
      <a:spcAft>
        <a:spcPct val="0"/>
      </a:spcAft>
      <a:defRPr sz="1200" kern="1200">
        <a:solidFill>
          <a:schemeClr val="tx1"/>
        </a:solidFill>
        <a:latin typeface="Verdana" pitchFamily="34" charset="0"/>
        <a:ea typeface="+mn-ea"/>
        <a:cs typeface="+mn-cs"/>
      </a:defRPr>
    </a:lvl2pPr>
    <a:lvl3pPr marL="914400" algn="l" rtl="0" fontAlgn="base">
      <a:spcBef>
        <a:spcPct val="30000"/>
      </a:spcBef>
      <a:spcAft>
        <a:spcPct val="0"/>
      </a:spcAft>
      <a:defRPr sz="1200" kern="1200">
        <a:solidFill>
          <a:schemeClr val="tx1"/>
        </a:solidFill>
        <a:latin typeface="Verdana" pitchFamily="34" charset="0"/>
        <a:ea typeface="+mn-ea"/>
        <a:cs typeface="+mn-cs"/>
      </a:defRPr>
    </a:lvl3pPr>
    <a:lvl4pPr marL="1371600" algn="l" rtl="0" fontAlgn="base">
      <a:spcBef>
        <a:spcPct val="30000"/>
      </a:spcBef>
      <a:spcAft>
        <a:spcPct val="0"/>
      </a:spcAft>
      <a:defRPr sz="1200" kern="1200">
        <a:solidFill>
          <a:schemeClr val="tx1"/>
        </a:solidFill>
        <a:latin typeface="Verdana" pitchFamily="34" charset="0"/>
        <a:ea typeface="+mn-ea"/>
        <a:cs typeface="+mn-cs"/>
      </a:defRPr>
    </a:lvl4pPr>
    <a:lvl5pPr marL="1828800" algn="l" rtl="0" fontAlgn="base">
      <a:spcBef>
        <a:spcPct val="30000"/>
      </a:spcBef>
      <a:spcAft>
        <a:spcPct val="0"/>
      </a:spcAft>
      <a:defRPr sz="1200" kern="1200">
        <a:solidFill>
          <a:schemeClr val="tx1"/>
        </a:solidFill>
        <a:latin typeface="Verdan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sz="1100" dirty="0"/>
              <a:t>No </a:t>
            </a:r>
            <a:r>
              <a:rPr lang="sv-SE" sz="1100" dirty="0" err="1"/>
              <a:t>of</a:t>
            </a:r>
            <a:endParaRPr lang="sv-SE" sz="1100" dirty="0"/>
          </a:p>
          <a:p>
            <a:r>
              <a:rPr lang="sv-SE" sz="1100" dirty="0"/>
              <a:t>- Chars – not </a:t>
            </a:r>
            <a:r>
              <a:rPr lang="sv-SE" sz="1100" dirty="0" err="1"/>
              <a:t>really</a:t>
            </a:r>
            <a:r>
              <a:rPr lang="sv-SE" sz="1100" dirty="0"/>
              <a:t> a problem </a:t>
            </a:r>
            <a:r>
              <a:rPr lang="sv-SE" sz="1100" dirty="0" err="1"/>
              <a:t>but</a:t>
            </a:r>
            <a:r>
              <a:rPr lang="sv-SE" sz="1100" dirty="0"/>
              <a:t> </a:t>
            </a:r>
            <a:r>
              <a:rPr lang="sv-SE" sz="1100" dirty="0" err="1"/>
              <a:t>more</a:t>
            </a:r>
            <a:r>
              <a:rPr lang="sv-SE" sz="1100" dirty="0"/>
              <a:t> to read</a:t>
            </a:r>
          </a:p>
          <a:p>
            <a:r>
              <a:rPr lang="sv-SE" sz="1100" dirty="0"/>
              <a:t>- </a:t>
            </a:r>
            <a:r>
              <a:rPr lang="sv-SE" sz="1100" dirty="0" err="1"/>
              <a:t>Function</a:t>
            </a:r>
            <a:r>
              <a:rPr lang="sv-SE" sz="1100" dirty="0"/>
              <a:t> Calls – </a:t>
            </a:r>
            <a:r>
              <a:rPr lang="sv-SE" sz="1100" dirty="0" err="1"/>
              <a:t>each</a:t>
            </a:r>
            <a:r>
              <a:rPr lang="sv-SE" sz="1100" dirty="0"/>
              <a:t> call is a </a:t>
            </a:r>
            <a:r>
              <a:rPr lang="sv-SE" sz="1100" dirty="0" err="1"/>
              <a:t>possible</a:t>
            </a:r>
            <a:r>
              <a:rPr lang="sv-SE" sz="1100" dirty="0"/>
              <a:t> source for </a:t>
            </a:r>
            <a:r>
              <a:rPr lang="sv-SE" sz="1100" dirty="0" err="1"/>
              <a:t>bugs</a:t>
            </a:r>
            <a:r>
              <a:rPr lang="sv-SE" sz="1100" dirty="0"/>
              <a:t>. </a:t>
            </a:r>
            <a:r>
              <a:rPr lang="sv-SE" sz="1100" dirty="0" err="1"/>
              <a:t>Fewer</a:t>
            </a:r>
            <a:r>
              <a:rPr lang="sv-SE" sz="1100" dirty="0"/>
              <a:t> is </a:t>
            </a:r>
            <a:r>
              <a:rPr lang="sv-SE" sz="1100" dirty="0" err="1"/>
              <a:t>better</a:t>
            </a:r>
            <a:r>
              <a:rPr lang="sv-SE" sz="1100" dirty="0"/>
              <a:t> and </a:t>
            </a:r>
            <a:r>
              <a:rPr lang="sv-SE" sz="1100" dirty="0" err="1"/>
              <a:t>more</a:t>
            </a:r>
            <a:r>
              <a:rPr lang="sv-SE" sz="1100" dirty="0"/>
              <a:t> </a:t>
            </a:r>
            <a:r>
              <a:rPr lang="sv-SE" sz="1100" dirty="0" err="1"/>
              <a:t>stable</a:t>
            </a:r>
            <a:endParaRPr lang="sv-SE" sz="1100" dirty="0"/>
          </a:p>
          <a:p>
            <a:r>
              <a:rPr lang="sv-SE" sz="1100" dirty="0"/>
              <a:t>- </a:t>
            </a:r>
            <a:r>
              <a:rPr lang="sv-SE" sz="1100" dirty="0" err="1"/>
              <a:t>Unique</a:t>
            </a:r>
            <a:r>
              <a:rPr lang="sv-SE" sz="1100" dirty="0"/>
              <a:t> </a:t>
            </a:r>
            <a:r>
              <a:rPr lang="sv-SE" sz="1100" dirty="0" err="1"/>
              <a:t>Functions</a:t>
            </a:r>
            <a:r>
              <a:rPr lang="sv-SE" sz="1100" dirty="0"/>
              <a:t> – </a:t>
            </a:r>
            <a:r>
              <a:rPr lang="sv-SE" sz="1100" dirty="0" err="1"/>
              <a:t>when</a:t>
            </a:r>
            <a:r>
              <a:rPr lang="sv-SE" sz="1100" dirty="0"/>
              <a:t> </a:t>
            </a:r>
            <a:r>
              <a:rPr lang="sv-SE" sz="1100" dirty="0" err="1"/>
              <a:t>one</a:t>
            </a:r>
            <a:r>
              <a:rPr lang="sv-SE" sz="1100" dirty="0"/>
              <a:t> </a:t>
            </a:r>
            <a:r>
              <a:rPr lang="sv-SE" sz="1100" dirty="0" err="1"/>
              <a:t>other</a:t>
            </a:r>
            <a:r>
              <a:rPr lang="sv-SE" sz="1100" dirty="0"/>
              <a:t> </a:t>
            </a:r>
            <a:r>
              <a:rPr lang="sv-SE" sz="1100" dirty="0" err="1"/>
              <a:t>function</a:t>
            </a:r>
            <a:r>
              <a:rPr lang="sv-SE" sz="1100" dirty="0"/>
              <a:t> </a:t>
            </a:r>
            <a:r>
              <a:rPr lang="sv-SE" sz="1100" dirty="0" err="1"/>
              <a:t>can</a:t>
            </a:r>
            <a:r>
              <a:rPr lang="sv-SE" sz="1100" dirty="0"/>
              <a:t> </a:t>
            </a:r>
            <a:r>
              <a:rPr lang="sv-SE" sz="1100" dirty="0" err="1"/>
              <a:t>replace</a:t>
            </a:r>
            <a:r>
              <a:rPr lang="sv-SE" sz="1100" dirty="0"/>
              <a:t> </a:t>
            </a:r>
            <a:r>
              <a:rPr lang="sv-SE" sz="1100" dirty="0" err="1"/>
              <a:t>multiple</a:t>
            </a:r>
            <a:r>
              <a:rPr lang="sv-SE" sz="1100" dirty="0"/>
              <a:t> calls, it </a:t>
            </a:r>
            <a:r>
              <a:rPr lang="sv-SE" sz="1100" dirty="0" err="1"/>
              <a:t>may</a:t>
            </a:r>
            <a:r>
              <a:rPr lang="sv-SE" sz="1100" dirty="0"/>
              <a:t> be </a:t>
            </a:r>
            <a:r>
              <a:rPr lang="sv-SE" sz="1100" dirty="0" err="1"/>
              <a:t>worth</a:t>
            </a:r>
            <a:r>
              <a:rPr lang="sv-SE" sz="1100" dirty="0"/>
              <a:t> the </a:t>
            </a:r>
            <a:r>
              <a:rPr lang="sv-SE" sz="1100" dirty="0" err="1"/>
              <a:t>while</a:t>
            </a:r>
            <a:r>
              <a:rPr lang="sv-SE" sz="1100" dirty="0"/>
              <a:t> to </a:t>
            </a:r>
            <a:r>
              <a:rPr lang="sv-SE" sz="1100" dirty="0" err="1"/>
              <a:t>learn</a:t>
            </a:r>
            <a:r>
              <a:rPr lang="sv-SE" sz="1100" dirty="0"/>
              <a:t> and </a:t>
            </a:r>
            <a:r>
              <a:rPr lang="sv-SE" sz="1100" dirty="0" err="1"/>
              <a:t>use</a:t>
            </a:r>
            <a:r>
              <a:rPr lang="sv-SE" sz="1100" dirty="0"/>
              <a:t> it</a:t>
            </a:r>
          </a:p>
          <a:p>
            <a:r>
              <a:rPr lang="sv-SE" sz="1100" dirty="0"/>
              <a:t>- Hard </a:t>
            </a:r>
            <a:r>
              <a:rPr lang="sv-SE" sz="1100" dirty="0" err="1"/>
              <a:t>Coded</a:t>
            </a:r>
            <a:r>
              <a:rPr lang="sv-SE" sz="1100" dirty="0"/>
              <a:t> Strings – </a:t>
            </a:r>
            <a:r>
              <a:rPr lang="sv-SE" sz="1100" dirty="0" err="1"/>
              <a:t>avoid</a:t>
            </a:r>
            <a:r>
              <a:rPr lang="sv-SE" sz="1100" dirty="0"/>
              <a:t> </a:t>
            </a:r>
            <a:r>
              <a:rPr lang="sv-SE" sz="1100" dirty="0" err="1"/>
              <a:t>them</a:t>
            </a:r>
            <a:r>
              <a:rPr lang="sv-SE" sz="1100" dirty="0"/>
              <a:t> </a:t>
            </a:r>
            <a:r>
              <a:rPr lang="sv-SE" sz="1100" dirty="0" err="1"/>
              <a:t>since</a:t>
            </a:r>
            <a:r>
              <a:rPr lang="sv-SE" sz="1100" dirty="0"/>
              <a:t> </a:t>
            </a:r>
            <a:r>
              <a:rPr lang="sv-SE" sz="1100" dirty="0" err="1"/>
              <a:t>when</a:t>
            </a:r>
            <a:r>
              <a:rPr lang="sv-SE" sz="1100" dirty="0"/>
              <a:t> the data/string </a:t>
            </a:r>
            <a:r>
              <a:rPr lang="sv-SE" sz="1100" dirty="0" err="1"/>
              <a:t>changes</a:t>
            </a:r>
            <a:r>
              <a:rPr lang="sv-SE" sz="1100" dirty="0"/>
              <a:t>, </a:t>
            </a:r>
            <a:r>
              <a:rPr lang="sv-SE" sz="1100" dirty="0" err="1"/>
              <a:t>formulas</a:t>
            </a:r>
            <a:r>
              <a:rPr lang="sv-SE" sz="1100" dirty="0"/>
              <a:t> has to be </a:t>
            </a:r>
            <a:r>
              <a:rPr lang="sv-SE" sz="1100" dirty="0" err="1"/>
              <a:t>updated</a:t>
            </a:r>
            <a:r>
              <a:rPr lang="sv-SE" sz="1100" dirty="0"/>
              <a:t>. </a:t>
            </a:r>
            <a:r>
              <a:rPr lang="sv-SE" sz="1100" dirty="0" err="1"/>
              <a:t>Unless</a:t>
            </a:r>
            <a:r>
              <a:rPr lang="sv-SE" sz="1100" dirty="0"/>
              <a:t> the string is a never </a:t>
            </a:r>
            <a:r>
              <a:rPr lang="sv-SE" sz="1100" dirty="0" err="1"/>
              <a:t>changing</a:t>
            </a:r>
            <a:r>
              <a:rPr lang="sv-SE" sz="1100" dirty="0"/>
              <a:t> </a:t>
            </a:r>
            <a:r>
              <a:rPr lang="sv-SE" sz="1100" dirty="0" err="1"/>
              <a:t>empty</a:t>
            </a:r>
            <a:r>
              <a:rPr lang="sv-SE" sz="1100" dirty="0"/>
              <a:t> string</a:t>
            </a:r>
          </a:p>
          <a:p>
            <a:r>
              <a:rPr lang="sv-SE" sz="1100" dirty="0"/>
              <a:t>- Hard Classic </a:t>
            </a:r>
            <a:r>
              <a:rPr lang="sv-SE" sz="1100" dirty="0" err="1"/>
              <a:t>References</a:t>
            </a:r>
            <a:r>
              <a:rPr lang="sv-SE" sz="1100" dirty="0"/>
              <a:t> – </a:t>
            </a:r>
            <a:r>
              <a:rPr lang="sv-SE" sz="1100" dirty="0" err="1"/>
              <a:t>well</a:t>
            </a:r>
            <a:r>
              <a:rPr lang="sv-SE" sz="1100" dirty="0"/>
              <a:t>, </a:t>
            </a:r>
            <a:r>
              <a:rPr lang="sv-SE" sz="1100" dirty="0" err="1"/>
              <a:t>it’s</a:t>
            </a:r>
            <a:r>
              <a:rPr lang="sv-SE" sz="1100" dirty="0"/>
              <a:t> </a:t>
            </a:r>
            <a:r>
              <a:rPr lang="sv-SE" sz="1100" dirty="0" err="1"/>
              <a:t>simply</a:t>
            </a:r>
            <a:r>
              <a:rPr lang="sv-SE" sz="1100" dirty="0"/>
              <a:t> a </a:t>
            </a:r>
            <a:r>
              <a:rPr lang="sv-SE" sz="1100" dirty="0" err="1"/>
              <a:t>classic</a:t>
            </a:r>
            <a:r>
              <a:rPr lang="sv-SE" sz="1100" dirty="0"/>
              <a:t> </a:t>
            </a:r>
            <a:r>
              <a:rPr lang="sv-SE" sz="1100" dirty="0" err="1"/>
              <a:t>way</a:t>
            </a:r>
            <a:r>
              <a:rPr lang="sv-SE" sz="1100" dirty="0"/>
              <a:t> </a:t>
            </a:r>
            <a:r>
              <a:rPr lang="sv-SE" sz="1100" dirty="0" err="1"/>
              <a:t>of</a:t>
            </a:r>
            <a:r>
              <a:rPr lang="sv-SE" sz="1100" dirty="0"/>
              <a:t> </a:t>
            </a:r>
            <a:r>
              <a:rPr lang="sv-SE" sz="1100" dirty="0" err="1"/>
              <a:t>writing</a:t>
            </a:r>
            <a:r>
              <a:rPr lang="sv-SE" sz="1100" dirty="0"/>
              <a:t> </a:t>
            </a:r>
            <a:r>
              <a:rPr lang="sv-SE" sz="1100" dirty="0" err="1"/>
              <a:t>formulas</a:t>
            </a:r>
            <a:r>
              <a:rPr lang="sv-SE" sz="1100" baseline="0" dirty="0"/>
              <a:t> </a:t>
            </a:r>
            <a:r>
              <a:rPr lang="sv-SE" sz="1100" baseline="0" dirty="0" err="1"/>
              <a:t>e</a:t>
            </a:r>
            <a:r>
              <a:rPr lang="sv-SE" sz="1100" dirty="0" err="1"/>
              <a:t>xcluding</a:t>
            </a:r>
            <a:r>
              <a:rPr lang="sv-SE" sz="1100" dirty="0"/>
              <a:t> </a:t>
            </a:r>
            <a:r>
              <a:rPr lang="sv-SE" sz="1100" dirty="0" err="1"/>
              <a:t>possibilities</a:t>
            </a:r>
            <a:r>
              <a:rPr lang="sv-SE" sz="1100" dirty="0"/>
              <a:t> like </a:t>
            </a:r>
            <a:r>
              <a:rPr lang="sv-SE" sz="1100" dirty="0" err="1"/>
              <a:t>sorting</a:t>
            </a:r>
            <a:r>
              <a:rPr lang="sv-SE" sz="1100" dirty="0"/>
              <a:t>. </a:t>
            </a:r>
            <a:r>
              <a:rPr lang="en-GB" sz="1100" dirty="0"/>
              <a:t>It is time-consuming when fixing bugs or maintaining such as introducing changes in the organization, or just further clean development.</a:t>
            </a:r>
            <a:endParaRPr lang="sv-SE" sz="1100" dirty="0"/>
          </a:p>
          <a:p>
            <a:r>
              <a:rPr lang="sv-SE" sz="1100" dirty="0"/>
              <a:t>-/-</a:t>
            </a:r>
          </a:p>
          <a:p>
            <a:endParaRPr lang="sv-SE" sz="1100" dirty="0"/>
          </a:p>
          <a:p>
            <a:r>
              <a:rPr lang="sv-SE" sz="1100" dirty="0"/>
              <a:t>Info alternative</a:t>
            </a:r>
          </a:p>
          <a:p>
            <a:pPr marL="914400" lvl="2" indent="0">
              <a:buNone/>
            </a:pPr>
            <a:r>
              <a:rPr lang="sv-SE" sz="800" dirty="0"/>
              <a:t>=LET(level1value;[@[Level 1]];</a:t>
            </a:r>
            <a:br>
              <a:rPr lang="sv-SE" sz="800" dirty="0"/>
            </a:br>
            <a:r>
              <a:rPr lang="sv-SE" sz="800" dirty="0"/>
              <a:t>         level2value;[@[Level 2]];</a:t>
            </a:r>
            <a:br>
              <a:rPr lang="sv-SE" sz="800" dirty="0"/>
            </a:br>
            <a:br>
              <a:rPr lang="sv-SE" sz="800" dirty="0"/>
            </a:br>
            <a:r>
              <a:rPr lang="sv-SE" sz="800" dirty="0"/>
              <a:t>level1match;XMATCH(level1value;Group#);</a:t>
            </a:r>
            <a:br>
              <a:rPr lang="sv-SE" sz="800" dirty="0"/>
            </a:br>
            <a:r>
              <a:rPr lang="sv-SE" sz="800" dirty="0" err="1"/>
              <a:t>info_items;INDEX</a:t>
            </a:r>
            <a:r>
              <a:rPr lang="sv-SE" sz="800" dirty="0"/>
              <a:t>(</a:t>
            </a:r>
            <a:r>
              <a:rPr lang="sv-SE" sz="800" dirty="0" err="1"/>
              <a:t>Group_i</a:t>
            </a:r>
            <a:r>
              <a:rPr lang="sv-SE" sz="800" dirty="0"/>
              <a:t>#:Info; 2; level1match)#;</a:t>
            </a:r>
            <a:br>
              <a:rPr lang="sv-SE" sz="800" dirty="0"/>
            </a:br>
            <a:br>
              <a:rPr lang="sv-SE" sz="800" dirty="0"/>
            </a:br>
            <a:r>
              <a:rPr lang="sv-SE" sz="800" dirty="0"/>
              <a:t>level2match;XMATCH(level2value;item_opt);</a:t>
            </a:r>
            <a:br>
              <a:rPr lang="sv-SE" sz="800" dirty="0"/>
            </a:br>
            <a:br>
              <a:rPr lang="sv-SE" sz="800" dirty="0"/>
            </a:br>
            <a:r>
              <a:rPr lang="sv-SE" sz="800" dirty="0" err="1"/>
              <a:t>output;IF</a:t>
            </a:r>
            <a:r>
              <a:rPr lang="sv-SE" sz="800" dirty="0"/>
              <a:t>(level2value="";"";INDEX(info_items;level2match));</a:t>
            </a:r>
            <a:br>
              <a:rPr lang="sv-SE" sz="800" dirty="0"/>
            </a:br>
            <a:br>
              <a:rPr lang="sv-SE" sz="800" dirty="0"/>
            </a:br>
            <a:r>
              <a:rPr lang="sv-SE" sz="800" dirty="0"/>
              <a:t>output</a:t>
            </a:r>
            <a:br>
              <a:rPr lang="sv-SE" sz="800" dirty="0"/>
            </a:br>
            <a:r>
              <a:rPr lang="sv-SE" sz="800" dirty="0"/>
              <a:t>)</a:t>
            </a:r>
          </a:p>
          <a:p>
            <a:endParaRPr lang="sv-SE" dirty="0"/>
          </a:p>
        </p:txBody>
      </p:sp>
      <p:sp>
        <p:nvSpPr>
          <p:cNvPr id="4" name="Slide Number Placeholder 3"/>
          <p:cNvSpPr>
            <a:spLocks noGrp="1"/>
          </p:cNvSpPr>
          <p:nvPr>
            <p:ph type="sldNum" sz="quarter" idx="5"/>
          </p:nvPr>
        </p:nvSpPr>
        <p:spPr/>
        <p:txBody>
          <a:bodyPr/>
          <a:lstStyle/>
          <a:p>
            <a:fld id="{A2DC02AD-8659-460A-AC64-FC48D959C6F5}" type="slidenum">
              <a:rPr lang="sv-SE" smtClean="0"/>
              <a:pPr/>
              <a:t>7</a:t>
            </a:fld>
            <a:endParaRPr lang="sv-SE" dirty="0"/>
          </a:p>
        </p:txBody>
      </p:sp>
    </p:spTree>
    <p:extLst>
      <p:ext uri="{BB962C8B-B14F-4D97-AF65-F5344CB8AC3E}">
        <p14:creationId xmlns:p14="http://schemas.microsoft.com/office/powerpoint/2010/main" val="287065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sv-SE" sz="1200" dirty="0">
                <a:solidFill>
                  <a:srgbClr val="808080"/>
                </a:solidFill>
                <a:effectLst/>
                <a:latin typeface="Calibri" panose="020F0502020204030204" pitchFamily="34" charset="0"/>
                <a:ea typeface="Calibri" panose="020F0502020204030204" pitchFamily="34" charset="0"/>
              </a:rPr>
              <a:t>Med AI-teknik kommer folk som egentligen inte behärskar ett område kunna komma en bit på väg, men egentligen vet de ju fortfarande inte varken hur eller varför (även om AI motiverar och förklarar en del) så risken att det är fel ökar (och hitta fel tar ofta längre tid än att göra rätt från början) liksom risken att de inte kommer vidare - men visst kan AI bistå med en grund och lösa delar av större problem bara genom sin enorma faktabas. Och visst kommer Microsoft lägga till </a:t>
            </a:r>
            <a:r>
              <a:rPr lang="sv-SE" sz="1200" dirty="0" err="1">
                <a:solidFill>
                  <a:srgbClr val="808080"/>
                </a:solidFill>
                <a:effectLst/>
                <a:latin typeface="Calibri" panose="020F0502020204030204" pitchFamily="34" charset="0"/>
                <a:ea typeface="Calibri" panose="020F0502020204030204" pitchFamily="34" charset="0"/>
              </a:rPr>
              <a:t>ChatGPT</a:t>
            </a:r>
            <a:r>
              <a:rPr lang="sv-SE" sz="1200" dirty="0">
                <a:solidFill>
                  <a:srgbClr val="808080"/>
                </a:solidFill>
                <a:effectLst/>
                <a:latin typeface="Calibri" panose="020F0502020204030204" pitchFamily="34" charset="0"/>
                <a:ea typeface="Calibri" panose="020F0502020204030204" pitchFamily="34" charset="0"/>
              </a:rPr>
              <a:t>-baserade assistenter inne i Office-programmen, men förhoppningsvis utan "animerade gem"...!</a:t>
            </a:r>
            <a:endParaRPr lang="sv-SE" dirty="0"/>
          </a:p>
          <a:p>
            <a:endParaRPr lang="sv-SE" dirty="0"/>
          </a:p>
        </p:txBody>
      </p:sp>
      <p:sp>
        <p:nvSpPr>
          <p:cNvPr id="4" name="Slide Number Placeholder 3"/>
          <p:cNvSpPr>
            <a:spLocks noGrp="1"/>
          </p:cNvSpPr>
          <p:nvPr>
            <p:ph type="sldNum" sz="quarter" idx="5"/>
          </p:nvPr>
        </p:nvSpPr>
        <p:spPr/>
        <p:txBody>
          <a:bodyPr/>
          <a:lstStyle/>
          <a:p>
            <a:fld id="{A2DC02AD-8659-460A-AC64-FC48D959C6F5}" type="slidenum">
              <a:rPr lang="sv-SE" smtClean="0"/>
              <a:pPr/>
              <a:t>8</a:t>
            </a:fld>
            <a:endParaRPr lang="sv-SE" dirty="0"/>
          </a:p>
        </p:txBody>
      </p:sp>
    </p:spTree>
    <p:extLst>
      <p:ext uri="{BB962C8B-B14F-4D97-AF65-F5344CB8AC3E}">
        <p14:creationId xmlns:p14="http://schemas.microsoft.com/office/powerpoint/2010/main" val="29599577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b="0" i="0" dirty="0">
                <a:solidFill>
                  <a:srgbClr val="080A12"/>
                </a:solidFill>
                <a:effectLst/>
                <a:latin typeface="suisseintl"/>
              </a:rPr>
              <a:t>Though Microsoft Copilot isn't widely available yet, one can hope the new features include a GPT-4-integrated Microsoft Excel. </a:t>
            </a:r>
          </a:p>
          <a:p>
            <a:endParaRPr lang="sv-SE" dirty="0"/>
          </a:p>
        </p:txBody>
      </p:sp>
      <p:sp>
        <p:nvSpPr>
          <p:cNvPr id="4" name="Slide Number Placeholder 3"/>
          <p:cNvSpPr>
            <a:spLocks noGrp="1"/>
          </p:cNvSpPr>
          <p:nvPr>
            <p:ph type="sldNum" sz="quarter" idx="5"/>
          </p:nvPr>
        </p:nvSpPr>
        <p:spPr/>
        <p:txBody>
          <a:bodyPr/>
          <a:lstStyle/>
          <a:p>
            <a:fld id="{A2DC02AD-8659-460A-AC64-FC48D959C6F5}" type="slidenum">
              <a:rPr lang="sv-SE" smtClean="0"/>
              <a:pPr/>
              <a:t>9</a:t>
            </a:fld>
            <a:endParaRPr lang="sv-SE" dirty="0"/>
          </a:p>
        </p:txBody>
      </p:sp>
    </p:spTree>
    <p:extLst>
      <p:ext uri="{BB962C8B-B14F-4D97-AF65-F5344CB8AC3E}">
        <p14:creationId xmlns:p14="http://schemas.microsoft.com/office/powerpoint/2010/main" val="33043581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5"/>
          </p:nvPr>
        </p:nvSpPr>
        <p:spPr/>
        <p:txBody>
          <a:bodyPr/>
          <a:lstStyle/>
          <a:p>
            <a:fld id="{A2DC02AD-8659-460A-AC64-FC48D959C6F5}" type="slidenum">
              <a:rPr lang="sv-SE" smtClean="0"/>
              <a:pPr/>
              <a:t>11</a:t>
            </a:fld>
            <a:endParaRPr lang="sv-SE" dirty="0"/>
          </a:p>
        </p:txBody>
      </p:sp>
    </p:spTree>
    <p:extLst>
      <p:ext uri="{BB962C8B-B14F-4D97-AF65-F5344CB8AC3E}">
        <p14:creationId xmlns:p14="http://schemas.microsoft.com/office/powerpoint/2010/main" val="22341648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5"/>
          </p:nvPr>
        </p:nvSpPr>
        <p:spPr/>
        <p:txBody>
          <a:bodyPr/>
          <a:lstStyle/>
          <a:p>
            <a:fld id="{A2DC02AD-8659-460A-AC64-FC48D959C6F5}" type="slidenum">
              <a:rPr lang="sv-SE" smtClean="0"/>
              <a:pPr/>
              <a:t>13</a:t>
            </a:fld>
            <a:endParaRPr lang="sv-SE" dirty="0"/>
          </a:p>
        </p:txBody>
      </p:sp>
    </p:spTree>
    <p:extLst>
      <p:ext uri="{BB962C8B-B14F-4D97-AF65-F5344CB8AC3E}">
        <p14:creationId xmlns:p14="http://schemas.microsoft.com/office/powerpoint/2010/main" val="13514577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”Spara pengar” avser inte minst att ”spara dollar” då behovet av de besvärliga dollartecknen försvinner.</a:t>
            </a:r>
          </a:p>
          <a:p>
            <a:endParaRPr lang="sv-SE" dirty="0"/>
          </a:p>
          <a:p>
            <a:r>
              <a:rPr lang="sv-SE" dirty="0"/>
              <a:t>A </a:t>
            </a:r>
            <a:r>
              <a:rPr lang="sv-SE" dirty="0" err="1"/>
              <a:t>Circle</a:t>
            </a:r>
            <a:r>
              <a:rPr lang="sv-SE" dirty="0"/>
              <a:t> is a Square </a:t>
            </a:r>
            <a:r>
              <a:rPr lang="sv-SE" dirty="0" err="1"/>
              <a:t>that</a:t>
            </a:r>
            <a:r>
              <a:rPr lang="sv-SE" dirty="0"/>
              <a:t> has </a:t>
            </a:r>
            <a:r>
              <a:rPr lang="sv-SE" dirty="0" err="1"/>
              <a:t>figured</a:t>
            </a:r>
            <a:r>
              <a:rPr lang="sv-SE" dirty="0"/>
              <a:t> </a:t>
            </a:r>
            <a:r>
              <a:rPr lang="sv-SE" dirty="0" err="1"/>
              <a:t>out</a:t>
            </a:r>
            <a:r>
              <a:rPr lang="sv-SE" dirty="0"/>
              <a:t> </a:t>
            </a:r>
            <a:r>
              <a:rPr lang="sv-SE" dirty="0" err="1"/>
              <a:t>its</a:t>
            </a:r>
            <a:r>
              <a:rPr lang="sv-SE" dirty="0"/>
              <a:t> </a:t>
            </a:r>
            <a:r>
              <a:rPr lang="sv-SE" dirty="0" err="1"/>
              <a:t>angles</a:t>
            </a:r>
            <a:r>
              <a:rPr lang="sv-SE" dirty="0"/>
              <a:t>.</a:t>
            </a:r>
          </a:p>
          <a:p>
            <a:r>
              <a:rPr lang="sv-SE" dirty="0"/>
              <a:t>(</a:t>
            </a:r>
            <a:r>
              <a:rPr lang="sv-SE" dirty="0" err="1"/>
              <a:t>Dartwill</a:t>
            </a:r>
            <a:r>
              <a:rPr lang="sv-SE" dirty="0"/>
              <a:t> </a:t>
            </a:r>
            <a:r>
              <a:rPr lang="sv-SE" dirty="0" err="1"/>
              <a:t>Aquila</a:t>
            </a:r>
            <a:r>
              <a:rPr lang="sv-SE" dirty="0"/>
              <a:t>)</a:t>
            </a:r>
          </a:p>
        </p:txBody>
      </p:sp>
      <p:sp>
        <p:nvSpPr>
          <p:cNvPr id="4" name="Slide Number Placeholder 3"/>
          <p:cNvSpPr>
            <a:spLocks noGrp="1"/>
          </p:cNvSpPr>
          <p:nvPr>
            <p:ph type="sldNum" sz="quarter" idx="5"/>
          </p:nvPr>
        </p:nvSpPr>
        <p:spPr/>
        <p:txBody>
          <a:bodyPr/>
          <a:lstStyle/>
          <a:p>
            <a:fld id="{A2DC02AD-8659-460A-AC64-FC48D959C6F5}" type="slidenum">
              <a:rPr lang="sv-SE" smtClean="0"/>
              <a:pPr/>
              <a:t>15</a:t>
            </a:fld>
            <a:endParaRPr lang="sv-SE" dirty="0"/>
          </a:p>
        </p:txBody>
      </p:sp>
    </p:spTree>
    <p:extLst>
      <p:ext uri="{BB962C8B-B14F-4D97-AF65-F5344CB8AC3E}">
        <p14:creationId xmlns:p14="http://schemas.microsoft.com/office/powerpoint/2010/main" val="12738975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5"/>
          </p:nvPr>
        </p:nvSpPr>
        <p:spPr/>
        <p:txBody>
          <a:bodyPr/>
          <a:lstStyle/>
          <a:p>
            <a:fld id="{A2DC02AD-8659-460A-AC64-FC48D959C6F5}" type="slidenum">
              <a:rPr lang="sv-SE" smtClean="0"/>
              <a:pPr/>
              <a:t>16</a:t>
            </a:fld>
            <a:endParaRPr lang="sv-SE" dirty="0"/>
          </a:p>
        </p:txBody>
      </p:sp>
    </p:spTree>
    <p:extLst>
      <p:ext uri="{BB962C8B-B14F-4D97-AF65-F5344CB8AC3E}">
        <p14:creationId xmlns:p14="http://schemas.microsoft.com/office/powerpoint/2010/main" val="42372649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5"/>
          </p:nvPr>
        </p:nvSpPr>
        <p:spPr/>
        <p:txBody>
          <a:bodyPr/>
          <a:lstStyle/>
          <a:p>
            <a:fld id="{A2DC02AD-8659-460A-AC64-FC48D959C6F5}" type="slidenum">
              <a:rPr lang="sv-SE" smtClean="0"/>
              <a:pPr/>
              <a:t>18</a:t>
            </a:fld>
            <a:endParaRPr lang="sv-SE" dirty="0"/>
          </a:p>
        </p:txBody>
      </p:sp>
    </p:spTree>
    <p:extLst>
      <p:ext uri="{BB962C8B-B14F-4D97-AF65-F5344CB8AC3E}">
        <p14:creationId xmlns:p14="http://schemas.microsoft.com/office/powerpoint/2010/main" val="11403200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Rubrikbild">
    <p:spTree>
      <p:nvGrpSpPr>
        <p:cNvPr id="1" name=""/>
        <p:cNvGrpSpPr/>
        <p:nvPr/>
      </p:nvGrpSpPr>
      <p:grpSpPr>
        <a:xfrm>
          <a:off x="0" y="0"/>
          <a:ext cx="0" cy="0"/>
          <a:chOff x="0" y="0"/>
          <a:chExt cx="0" cy="0"/>
        </a:xfrm>
      </p:grpSpPr>
      <p:sp>
        <p:nvSpPr>
          <p:cNvPr id="22530" name="Rectangle 2"/>
          <p:cNvSpPr>
            <a:spLocks noGrp="1" noChangeArrowheads="1"/>
          </p:cNvSpPr>
          <p:nvPr>
            <p:ph type="ctrTitle"/>
          </p:nvPr>
        </p:nvSpPr>
        <p:spPr>
          <a:xfrm>
            <a:off x="755650" y="3249614"/>
            <a:ext cx="7921625" cy="1116012"/>
          </a:xfrm>
        </p:spPr>
        <p:txBody>
          <a:bodyPr/>
          <a:lstStyle>
            <a:lvl1pPr>
              <a:lnSpc>
                <a:spcPct val="100000"/>
              </a:lnSpc>
              <a:defRPr sz="2400"/>
            </a:lvl1pPr>
          </a:lstStyle>
          <a:p>
            <a:r>
              <a:rPr lang="sv-SE" noProof="0"/>
              <a:t>Klicka här för att ändra format</a:t>
            </a:r>
            <a:endParaRPr lang="en-GB" noProof="0"/>
          </a:p>
        </p:txBody>
      </p:sp>
      <p:grpSp>
        <p:nvGrpSpPr>
          <p:cNvPr id="22531" name="Group 160"/>
          <p:cNvGrpSpPr>
            <a:grpSpLocks/>
          </p:cNvGrpSpPr>
          <p:nvPr/>
        </p:nvGrpSpPr>
        <p:grpSpPr bwMode="auto">
          <a:xfrm>
            <a:off x="-344488" y="182563"/>
            <a:ext cx="287338" cy="6491287"/>
            <a:chOff x="-181" y="115"/>
            <a:chExt cx="5783" cy="4089"/>
          </a:xfrm>
        </p:grpSpPr>
        <p:sp>
          <p:nvSpPr>
            <p:cNvPr id="1168" name="Line 144"/>
            <p:cNvSpPr>
              <a:spLocks noChangeShapeType="1"/>
            </p:cNvSpPr>
            <p:nvPr userDrawn="1"/>
          </p:nvSpPr>
          <p:spPr bwMode="auto">
            <a:xfrm>
              <a:off x="-181" y="115"/>
              <a:ext cx="5783" cy="0"/>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sp>
          <p:nvSpPr>
            <p:cNvPr id="1169" name="Line 145"/>
            <p:cNvSpPr>
              <a:spLocks noChangeShapeType="1"/>
            </p:cNvSpPr>
            <p:nvPr userDrawn="1"/>
          </p:nvSpPr>
          <p:spPr bwMode="auto">
            <a:xfrm>
              <a:off x="-181" y="546"/>
              <a:ext cx="5783" cy="0"/>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sp>
          <p:nvSpPr>
            <p:cNvPr id="1170" name="Line 146"/>
            <p:cNvSpPr>
              <a:spLocks noChangeShapeType="1"/>
            </p:cNvSpPr>
            <p:nvPr userDrawn="1"/>
          </p:nvSpPr>
          <p:spPr bwMode="auto">
            <a:xfrm>
              <a:off x="-181" y="636"/>
              <a:ext cx="5783" cy="0"/>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sp>
          <p:nvSpPr>
            <p:cNvPr id="1171" name="Line 147"/>
            <p:cNvSpPr>
              <a:spLocks noChangeShapeType="1"/>
            </p:cNvSpPr>
            <p:nvPr userDrawn="1"/>
          </p:nvSpPr>
          <p:spPr bwMode="auto">
            <a:xfrm>
              <a:off x="-181" y="1068"/>
              <a:ext cx="5783" cy="0"/>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sp>
          <p:nvSpPr>
            <p:cNvPr id="1172" name="Line 148"/>
            <p:cNvSpPr>
              <a:spLocks noChangeShapeType="1"/>
            </p:cNvSpPr>
            <p:nvPr userDrawn="1"/>
          </p:nvSpPr>
          <p:spPr bwMode="auto">
            <a:xfrm>
              <a:off x="-181" y="1159"/>
              <a:ext cx="5783" cy="0"/>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sp>
          <p:nvSpPr>
            <p:cNvPr id="1173" name="Line 149"/>
            <p:cNvSpPr>
              <a:spLocks noChangeShapeType="1"/>
            </p:cNvSpPr>
            <p:nvPr userDrawn="1"/>
          </p:nvSpPr>
          <p:spPr bwMode="auto">
            <a:xfrm>
              <a:off x="-181" y="1591"/>
              <a:ext cx="5783" cy="0"/>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sp>
          <p:nvSpPr>
            <p:cNvPr id="1174" name="Line 150"/>
            <p:cNvSpPr>
              <a:spLocks noChangeShapeType="1"/>
            </p:cNvSpPr>
            <p:nvPr userDrawn="1"/>
          </p:nvSpPr>
          <p:spPr bwMode="auto">
            <a:xfrm>
              <a:off x="-181" y="1683"/>
              <a:ext cx="5783" cy="0"/>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sp>
          <p:nvSpPr>
            <p:cNvPr id="1175" name="Line 151"/>
            <p:cNvSpPr>
              <a:spLocks noChangeShapeType="1"/>
            </p:cNvSpPr>
            <p:nvPr userDrawn="1"/>
          </p:nvSpPr>
          <p:spPr bwMode="auto">
            <a:xfrm>
              <a:off x="-181" y="2113"/>
              <a:ext cx="5783" cy="0"/>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sp>
          <p:nvSpPr>
            <p:cNvPr id="1176" name="Line 152"/>
            <p:cNvSpPr>
              <a:spLocks noChangeShapeType="1"/>
            </p:cNvSpPr>
            <p:nvPr userDrawn="1"/>
          </p:nvSpPr>
          <p:spPr bwMode="auto">
            <a:xfrm>
              <a:off x="-181" y="2205"/>
              <a:ext cx="5783" cy="0"/>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sp>
          <p:nvSpPr>
            <p:cNvPr id="1177" name="Line 153"/>
            <p:cNvSpPr>
              <a:spLocks noChangeShapeType="1"/>
            </p:cNvSpPr>
            <p:nvPr userDrawn="1"/>
          </p:nvSpPr>
          <p:spPr bwMode="auto">
            <a:xfrm>
              <a:off x="-181" y="2638"/>
              <a:ext cx="5783" cy="0"/>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sp>
          <p:nvSpPr>
            <p:cNvPr id="1178" name="Line 154"/>
            <p:cNvSpPr>
              <a:spLocks noChangeShapeType="1"/>
            </p:cNvSpPr>
            <p:nvPr userDrawn="1"/>
          </p:nvSpPr>
          <p:spPr bwMode="auto">
            <a:xfrm>
              <a:off x="-181" y="2727"/>
              <a:ext cx="5783" cy="0"/>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sp>
          <p:nvSpPr>
            <p:cNvPr id="1179" name="Line 155"/>
            <p:cNvSpPr>
              <a:spLocks noChangeShapeType="1"/>
            </p:cNvSpPr>
            <p:nvPr userDrawn="1"/>
          </p:nvSpPr>
          <p:spPr bwMode="auto">
            <a:xfrm>
              <a:off x="-181" y="3161"/>
              <a:ext cx="5783" cy="0"/>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sp>
          <p:nvSpPr>
            <p:cNvPr id="1180" name="Line 156"/>
            <p:cNvSpPr>
              <a:spLocks noChangeShapeType="1"/>
            </p:cNvSpPr>
            <p:nvPr userDrawn="1"/>
          </p:nvSpPr>
          <p:spPr bwMode="auto">
            <a:xfrm>
              <a:off x="-181" y="3250"/>
              <a:ext cx="5783" cy="0"/>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sp>
          <p:nvSpPr>
            <p:cNvPr id="1181" name="Line 157"/>
            <p:cNvSpPr>
              <a:spLocks noChangeShapeType="1"/>
            </p:cNvSpPr>
            <p:nvPr userDrawn="1"/>
          </p:nvSpPr>
          <p:spPr bwMode="auto">
            <a:xfrm>
              <a:off x="-181" y="3682"/>
              <a:ext cx="5783" cy="0"/>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sp>
          <p:nvSpPr>
            <p:cNvPr id="1182" name="Line 158"/>
            <p:cNvSpPr>
              <a:spLocks noChangeShapeType="1"/>
            </p:cNvSpPr>
            <p:nvPr userDrawn="1"/>
          </p:nvSpPr>
          <p:spPr bwMode="auto">
            <a:xfrm>
              <a:off x="-181" y="3775"/>
              <a:ext cx="5783" cy="0"/>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sp>
          <p:nvSpPr>
            <p:cNvPr id="1183" name="Line 159"/>
            <p:cNvSpPr>
              <a:spLocks noChangeShapeType="1"/>
            </p:cNvSpPr>
            <p:nvPr userDrawn="1"/>
          </p:nvSpPr>
          <p:spPr bwMode="auto">
            <a:xfrm>
              <a:off x="-181" y="4204"/>
              <a:ext cx="5783" cy="0"/>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grpSp>
      <p:grpSp>
        <p:nvGrpSpPr>
          <p:cNvPr id="22548" name="Group 161"/>
          <p:cNvGrpSpPr>
            <a:grpSpLocks/>
          </p:cNvGrpSpPr>
          <p:nvPr/>
        </p:nvGrpSpPr>
        <p:grpSpPr bwMode="auto">
          <a:xfrm>
            <a:off x="9209088" y="182563"/>
            <a:ext cx="287337" cy="6491287"/>
            <a:chOff x="-181" y="115"/>
            <a:chExt cx="5783" cy="4089"/>
          </a:xfrm>
        </p:grpSpPr>
        <p:sp>
          <p:nvSpPr>
            <p:cNvPr id="1186" name="Line 162"/>
            <p:cNvSpPr>
              <a:spLocks noChangeShapeType="1"/>
            </p:cNvSpPr>
            <p:nvPr userDrawn="1"/>
          </p:nvSpPr>
          <p:spPr bwMode="auto">
            <a:xfrm>
              <a:off x="-181" y="115"/>
              <a:ext cx="5783" cy="0"/>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sp>
          <p:nvSpPr>
            <p:cNvPr id="1187" name="Line 163"/>
            <p:cNvSpPr>
              <a:spLocks noChangeShapeType="1"/>
            </p:cNvSpPr>
            <p:nvPr userDrawn="1"/>
          </p:nvSpPr>
          <p:spPr bwMode="auto">
            <a:xfrm>
              <a:off x="-181" y="546"/>
              <a:ext cx="5783" cy="0"/>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sp>
          <p:nvSpPr>
            <p:cNvPr id="1188" name="Line 164"/>
            <p:cNvSpPr>
              <a:spLocks noChangeShapeType="1"/>
            </p:cNvSpPr>
            <p:nvPr userDrawn="1"/>
          </p:nvSpPr>
          <p:spPr bwMode="auto">
            <a:xfrm>
              <a:off x="-181" y="636"/>
              <a:ext cx="5783" cy="0"/>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sp>
          <p:nvSpPr>
            <p:cNvPr id="1189" name="Line 165"/>
            <p:cNvSpPr>
              <a:spLocks noChangeShapeType="1"/>
            </p:cNvSpPr>
            <p:nvPr userDrawn="1"/>
          </p:nvSpPr>
          <p:spPr bwMode="auto">
            <a:xfrm>
              <a:off x="-181" y="1068"/>
              <a:ext cx="5783" cy="0"/>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sp>
          <p:nvSpPr>
            <p:cNvPr id="1190" name="Line 166"/>
            <p:cNvSpPr>
              <a:spLocks noChangeShapeType="1"/>
            </p:cNvSpPr>
            <p:nvPr userDrawn="1"/>
          </p:nvSpPr>
          <p:spPr bwMode="auto">
            <a:xfrm>
              <a:off x="-181" y="1159"/>
              <a:ext cx="5783" cy="0"/>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sp>
          <p:nvSpPr>
            <p:cNvPr id="1191" name="Line 167"/>
            <p:cNvSpPr>
              <a:spLocks noChangeShapeType="1"/>
            </p:cNvSpPr>
            <p:nvPr userDrawn="1"/>
          </p:nvSpPr>
          <p:spPr bwMode="auto">
            <a:xfrm>
              <a:off x="-181" y="1591"/>
              <a:ext cx="5783" cy="0"/>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sp>
          <p:nvSpPr>
            <p:cNvPr id="1192" name="Line 168"/>
            <p:cNvSpPr>
              <a:spLocks noChangeShapeType="1"/>
            </p:cNvSpPr>
            <p:nvPr userDrawn="1"/>
          </p:nvSpPr>
          <p:spPr bwMode="auto">
            <a:xfrm>
              <a:off x="-181" y="1683"/>
              <a:ext cx="5783" cy="0"/>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sp>
          <p:nvSpPr>
            <p:cNvPr id="1193" name="Line 169"/>
            <p:cNvSpPr>
              <a:spLocks noChangeShapeType="1"/>
            </p:cNvSpPr>
            <p:nvPr userDrawn="1"/>
          </p:nvSpPr>
          <p:spPr bwMode="auto">
            <a:xfrm>
              <a:off x="-181" y="2113"/>
              <a:ext cx="5783" cy="0"/>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sp>
          <p:nvSpPr>
            <p:cNvPr id="1194" name="Line 170"/>
            <p:cNvSpPr>
              <a:spLocks noChangeShapeType="1"/>
            </p:cNvSpPr>
            <p:nvPr userDrawn="1"/>
          </p:nvSpPr>
          <p:spPr bwMode="auto">
            <a:xfrm>
              <a:off x="-181" y="2205"/>
              <a:ext cx="5783" cy="0"/>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sp>
          <p:nvSpPr>
            <p:cNvPr id="1195" name="Line 171"/>
            <p:cNvSpPr>
              <a:spLocks noChangeShapeType="1"/>
            </p:cNvSpPr>
            <p:nvPr userDrawn="1"/>
          </p:nvSpPr>
          <p:spPr bwMode="auto">
            <a:xfrm>
              <a:off x="-181" y="2638"/>
              <a:ext cx="5783" cy="0"/>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sp>
          <p:nvSpPr>
            <p:cNvPr id="1196" name="Line 172"/>
            <p:cNvSpPr>
              <a:spLocks noChangeShapeType="1"/>
            </p:cNvSpPr>
            <p:nvPr userDrawn="1"/>
          </p:nvSpPr>
          <p:spPr bwMode="auto">
            <a:xfrm>
              <a:off x="-181" y="2727"/>
              <a:ext cx="5783" cy="0"/>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sp>
          <p:nvSpPr>
            <p:cNvPr id="1197" name="Line 173"/>
            <p:cNvSpPr>
              <a:spLocks noChangeShapeType="1"/>
            </p:cNvSpPr>
            <p:nvPr userDrawn="1"/>
          </p:nvSpPr>
          <p:spPr bwMode="auto">
            <a:xfrm>
              <a:off x="-181" y="3161"/>
              <a:ext cx="5783" cy="0"/>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sp>
          <p:nvSpPr>
            <p:cNvPr id="1198" name="Line 174"/>
            <p:cNvSpPr>
              <a:spLocks noChangeShapeType="1"/>
            </p:cNvSpPr>
            <p:nvPr userDrawn="1"/>
          </p:nvSpPr>
          <p:spPr bwMode="auto">
            <a:xfrm>
              <a:off x="-181" y="3250"/>
              <a:ext cx="5783" cy="0"/>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sp>
          <p:nvSpPr>
            <p:cNvPr id="1199" name="Line 175"/>
            <p:cNvSpPr>
              <a:spLocks noChangeShapeType="1"/>
            </p:cNvSpPr>
            <p:nvPr userDrawn="1"/>
          </p:nvSpPr>
          <p:spPr bwMode="auto">
            <a:xfrm>
              <a:off x="-181" y="3682"/>
              <a:ext cx="5783" cy="0"/>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sp>
          <p:nvSpPr>
            <p:cNvPr id="1200" name="Line 176"/>
            <p:cNvSpPr>
              <a:spLocks noChangeShapeType="1"/>
            </p:cNvSpPr>
            <p:nvPr userDrawn="1"/>
          </p:nvSpPr>
          <p:spPr bwMode="auto">
            <a:xfrm>
              <a:off x="-181" y="3775"/>
              <a:ext cx="5783" cy="0"/>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sp>
          <p:nvSpPr>
            <p:cNvPr id="1201" name="Line 177"/>
            <p:cNvSpPr>
              <a:spLocks noChangeShapeType="1"/>
            </p:cNvSpPr>
            <p:nvPr userDrawn="1"/>
          </p:nvSpPr>
          <p:spPr bwMode="auto">
            <a:xfrm>
              <a:off x="-181" y="4204"/>
              <a:ext cx="5783" cy="0"/>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grpSp>
      <p:grpSp>
        <p:nvGrpSpPr>
          <p:cNvPr id="22565" name="Group 198"/>
          <p:cNvGrpSpPr>
            <a:grpSpLocks/>
          </p:cNvGrpSpPr>
          <p:nvPr/>
        </p:nvGrpSpPr>
        <p:grpSpPr bwMode="auto">
          <a:xfrm>
            <a:off x="179388" y="-290513"/>
            <a:ext cx="8783637" cy="242888"/>
            <a:chOff x="113" y="-153"/>
            <a:chExt cx="5533" cy="4536"/>
          </a:xfrm>
        </p:grpSpPr>
        <p:sp>
          <p:nvSpPr>
            <p:cNvPr id="1202" name="Line 178"/>
            <p:cNvSpPr>
              <a:spLocks noChangeShapeType="1"/>
            </p:cNvSpPr>
            <p:nvPr userDrawn="1"/>
          </p:nvSpPr>
          <p:spPr bwMode="auto">
            <a:xfrm>
              <a:off x="113" y="-153"/>
              <a:ext cx="0" cy="4536"/>
            </a:xfrm>
            <a:prstGeom prst="line">
              <a:avLst/>
            </a:prstGeom>
            <a:noFill/>
            <a:ln w="3175">
              <a:solidFill>
                <a:schemeClr val="bg1"/>
              </a:solidFill>
              <a:round/>
              <a:headEnd/>
              <a:tailEnd/>
            </a:ln>
            <a:effectLst/>
          </p:spPr>
          <p:txBody>
            <a:bodyPr/>
            <a:lstStyle/>
            <a:p>
              <a:pPr algn="l">
                <a:defRPr/>
              </a:pPr>
              <a:endParaRPr lang="sv-SE" sz="1800" dirty="0">
                <a:latin typeface="Verdana" pitchFamily="34" charset="0"/>
              </a:endParaRPr>
            </a:p>
          </p:txBody>
        </p:sp>
        <p:sp>
          <p:nvSpPr>
            <p:cNvPr id="1203" name="Line 179"/>
            <p:cNvSpPr>
              <a:spLocks noChangeShapeType="1"/>
            </p:cNvSpPr>
            <p:nvPr userDrawn="1"/>
          </p:nvSpPr>
          <p:spPr bwMode="auto">
            <a:xfrm>
              <a:off x="582" y="-153"/>
              <a:ext cx="0" cy="4536"/>
            </a:xfrm>
            <a:prstGeom prst="line">
              <a:avLst/>
            </a:prstGeom>
            <a:noFill/>
            <a:ln w="3175">
              <a:solidFill>
                <a:schemeClr val="bg1"/>
              </a:solidFill>
              <a:round/>
              <a:headEnd/>
              <a:tailEnd/>
            </a:ln>
            <a:effectLst/>
          </p:spPr>
          <p:txBody>
            <a:bodyPr/>
            <a:lstStyle/>
            <a:p>
              <a:pPr algn="l">
                <a:defRPr/>
              </a:pPr>
              <a:endParaRPr lang="sv-SE" sz="1800" dirty="0">
                <a:latin typeface="Verdana" pitchFamily="34" charset="0"/>
              </a:endParaRPr>
            </a:p>
          </p:txBody>
        </p:sp>
        <p:sp>
          <p:nvSpPr>
            <p:cNvPr id="1204" name="Line 180"/>
            <p:cNvSpPr>
              <a:spLocks noChangeShapeType="1"/>
            </p:cNvSpPr>
            <p:nvPr userDrawn="1"/>
          </p:nvSpPr>
          <p:spPr bwMode="auto">
            <a:xfrm>
              <a:off x="674" y="-153"/>
              <a:ext cx="0" cy="4536"/>
            </a:xfrm>
            <a:prstGeom prst="line">
              <a:avLst/>
            </a:prstGeom>
            <a:noFill/>
            <a:ln w="3175">
              <a:solidFill>
                <a:schemeClr val="bg1"/>
              </a:solidFill>
              <a:round/>
              <a:headEnd/>
              <a:tailEnd/>
            </a:ln>
            <a:effectLst/>
          </p:spPr>
          <p:txBody>
            <a:bodyPr/>
            <a:lstStyle/>
            <a:p>
              <a:pPr algn="l">
                <a:defRPr/>
              </a:pPr>
              <a:endParaRPr lang="sv-SE" sz="1800" dirty="0">
                <a:latin typeface="Verdana" pitchFamily="34" charset="0"/>
              </a:endParaRPr>
            </a:p>
          </p:txBody>
        </p:sp>
        <p:sp>
          <p:nvSpPr>
            <p:cNvPr id="1205" name="Line 181"/>
            <p:cNvSpPr>
              <a:spLocks noChangeShapeType="1"/>
            </p:cNvSpPr>
            <p:nvPr userDrawn="1"/>
          </p:nvSpPr>
          <p:spPr bwMode="auto">
            <a:xfrm>
              <a:off x="1145" y="-153"/>
              <a:ext cx="0" cy="4536"/>
            </a:xfrm>
            <a:prstGeom prst="line">
              <a:avLst/>
            </a:prstGeom>
            <a:noFill/>
            <a:ln w="3175">
              <a:solidFill>
                <a:schemeClr val="bg1"/>
              </a:solidFill>
              <a:round/>
              <a:headEnd/>
              <a:tailEnd/>
            </a:ln>
            <a:effectLst/>
          </p:spPr>
          <p:txBody>
            <a:bodyPr/>
            <a:lstStyle/>
            <a:p>
              <a:pPr algn="l">
                <a:defRPr/>
              </a:pPr>
              <a:endParaRPr lang="sv-SE" sz="1800" dirty="0">
                <a:latin typeface="Verdana" pitchFamily="34" charset="0"/>
              </a:endParaRPr>
            </a:p>
          </p:txBody>
        </p:sp>
        <p:sp>
          <p:nvSpPr>
            <p:cNvPr id="1206" name="Line 182"/>
            <p:cNvSpPr>
              <a:spLocks noChangeShapeType="1"/>
            </p:cNvSpPr>
            <p:nvPr userDrawn="1"/>
          </p:nvSpPr>
          <p:spPr bwMode="auto">
            <a:xfrm>
              <a:off x="1237" y="-153"/>
              <a:ext cx="0" cy="4536"/>
            </a:xfrm>
            <a:prstGeom prst="line">
              <a:avLst/>
            </a:prstGeom>
            <a:noFill/>
            <a:ln w="3175">
              <a:solidFill>
                <a:schemeClr val="bg1"/>
              </a:solidFill>
              <a:round/>
              <a:headEnd/>
              <a:tailEnd/>
            </a:ln>
            <a:effectLst/>
          </p:spPr>
          <p:txBody>
            <a:bodyPr/>
            <a:lstStyle/>
            <a:p>
              <a:pPr algn="l">
                <a:defRPr/>
              </a:pPr>
              <a:endParaRPr lang="sv-SE" sz="1800" dirty="0">
                <a:latin typeface="Verdana" pitchFamily="34" charset="0"/>
              </a:endParaRPr>
            </a:p>
          </p:txBody>
        </p:sp>
        <p:sp>
          <p:nvSpPr>
            <p:cNvPr id="1207" name="Line 183"/>
            <p:cNvSpPr>
              <a:spLocks noChangeShapeType="1"/>
            </p:cNvSpPr>
            <p:nvPr userDrawn="1"/>
          </p:nvSpPr>
          <p:spPr bwMode="auto">
            <a:xfrm>
              <a:off x="1707" y="-153"/>
              <a:ext cx="0" cy="4536"/>
            </a:xfrm>
            <a:prstGeom prst="line">
              <a:avLst/>
            </a:prstGeom>
            <a:noFill/>
            <a:ln w="3175">
              <a:solidFill>
                <a:schemeClr val="bg1"/>
              </a:solidFill>
              <a:round/>
              <a:headEnd/>
              <a:tailEnd/>
            </a:ln>
            <a:effectLst/>
          </p:spPr>
          <p:txBody>
            <a:bodyPr/>
            <a:lstStyle/>
            <a:p>
              <a:pPr algn="l">
                <a:defRPr/>
              </a:pPr>
              <a:endParaRPr lang="sv-SE" sz="1800" dirty="0">
                <a:latin typeface="Verdana" pitchFamily="34" charset="0"/>
              </a:endParaRPr>
            </a:p>
          </p:txBody>
        </p:sp>
        <p:sp>
          <p:nvSpPr>
            <p:cNvPr id="1208" name="Line 184"/>
            <p:cNvSpPr>
              <a:spLocks noChangeShapeType="1"/>
            </p:cNvSpPr>
            <p:nvPr userDrawn="1"/>
          </p:nvSpPr>
          <p:spPr bwMode="auto">
            <a:xfrm>
              <a:off x="1799" y="-153"/>
              <a:ext cx="0" cy="4536"/>
            </a:xfrm>
            <a:prstGeom prst="line">
              <a:avLst/>
            </a:prstGeom>
            <a:noFill/>
            <a:ln w="3175">
              <a:solidFill>
                <a:schemeClr val="bg1"/>
              </a:solidFill>
              <a:round/>
              <a:headEnd/>
              <a:tailEnd/>
            </a:ln>
            <a:effectLst/>
          </p:spPr>
          <p:txBody>
            <a:bodyPr/>
            <a:lstStyle/>
            <a:p>
              <a:pPr algn="l">
                <a:defRPr/>
              </a:pPr>
              <a:endParaRPr lang="sv-SE" sz="1800" dirty="0">
                <a:latin typeface="Verdana" pitchFamily="34" charset="0"/>
              </a:endParaRPr>
            </a:p>
          </p:txBody>
        </p:sp>
        <p:sp>
          <p:nvSpPr>
            <p:cNvPr id="1209" name="Line 185"/>
            <p:cNvSpPr>
              <a:spLocks noChangeShapeType="1"/>
            </p:cNvSpPr>
            <p:nvPr userDrawn="1"/>
          </p:nvSpPr>
          <p:spPr bwMode="auto">
            <a:xfrm>
              <a:off x="2271" y="-153"/>
              <a:ext cx="0" cy="4536"/>
            </a:xfrm>
            <a:prstGeom prst="line">
              <a:avLst/>
            </a:prstGeom>
            <a:noFill/>
            <a:ln w="3175">
              <a:solidFill>
                <a:schemeClr val="bg1"/>
              </a:solidFill>
              <a:round/>
              <a:headEnd/>
              <a:tailEnd/>
            </a:ln>
            <a:effectLst/>
          </p:spPr>
          <p:txBody>
            <a:bodyPr/>
            <a:lstStyle/>
            <a:p>
              <a:pPr algn="l">
                <a:defRPr/>
              </a:pPr>
              <a:endParaRPr lang="sv-SE" sz="1800" dirty="0">
                <a:latin typeface="Verdana" pitchFamily="34" charset="0"/>
              </a:endParaRPr>
            </a:p>
          </p:txBody>
        </p:sp>
        <p:sp>
          <p:nvSpPr>
            <p:cNvPr id="1210" name="Line 186"/>
            <p:cNvSpPr>
              <a:spLocks noChangeShapeType="1"/>
            </p:cNvSpPr>
            <p:nvPr userDrawn="1"/>
          </p:nvSpPr>
          <p:spPr bwMode="auto">
            <a:xfrm>
              <a:off x="2363" y="-153"/>
              <a:ext cx="0" cy="4536"/>
            </a:xfrm>
            <a:prstGeom prst="line">
              <a:avLst/>
            </a:prstGeom>
            <a:noFill/>
            <a:ln w="3175">
              <a:solidFill>
                <a:schemeClr val="bg1"/>
              </a:solidFill>
              <a:round/>
              <a:headEnd/>
              <a:tailEnd/>
            </a:ln>
            <a:effectLst/>
          </p:spPr>
          <p:txBody>
            <a:bodyPr/>
            <a:lstStyle/>
            <a:p>
              <a:pPr algn="l">
                <a:defRPr/>
              </a:pPr>
              <a:endParaRPr lang="sv-SE" sz="1800" dirty="0">
                <a:latin typeface="Verdana" pitchFamily="34" charset="0"/>
              </a:endParaRPr>
            </a:p>
          </p:txBody>
        </p:sp>
        <p:sp>
          <p:nvSpPr>
            <p:cNvPr id="1211" name="Line 187"/>
            <p:cNvSpPr>
              <a:spLocks noChangeShapeType="1"/>
            </p:cNvSpPr>
            <p:nvPr userDrawn="1"/>
          </p:nvSpPr>
          <p:spPr bwMode="auto">
            <a:xfrm>
              <a:off x="2833" y="-153"/>
              <a:ext cx="0" cy="4536"/>
            </a:xfrm>
            <a:prstGeom prst="line">
              <a:avLst/>
            </a:prstGeom>
            <a:noFill/>
            <a:ln w="3175">
              <a:solidFill>
                <a:schemeClr val="bg1"/>
              </a:solidFill>
              <a:round/>
              <a:headEnd/>
              <a:tailEnd/>
            </a:ln>
            <a:effectLst/>
          </p:spPr>
          <p:txBody>
            <a:bodyPr/>
            <a:lstStyle/>
            <a:p>
              <a:pPr algn="l">
                <a:defRPr/>
              </a:pPr>
              <a:endParaRPr lang="sv-SE" sz="1800" dirty="0">
                <a:latin typeface="Verdana" pitchFamily="34" charset="0"/>
              </a:endParaRPr>
            </a:p>
          </p:txBody>
        </p:sp>
        <p:sp>
          <p:nvSpPr>
            <p:cNvPr id="1212" name="Line 188"/>
            <p:cNvSpPr>
              <a:spLocks noChangeShapeType="1"/>
            </p:cNvSpPr>
            <p:nvPr userDrawn="1"/>
          </p:nvSpPr>
          <p:spPr bwMode="auto">
            <a:xfrm>
              <a:off x="2925" y="-153"/>
              <a:ext cx="0" cy="4536"/>
            </a:xfrm>
            <a:prstGeom prst="line">
              <a:avLst/>
            </a:prstGeom>
            <a:noFill/>
            <a:ln w="3175">
              <a:solidFill>
                <a:schemeClr val="bg1"/>
              </a:solidFill>
              <a:round/>
              <a:headEnd/>
              <a:tailEnd/>
            </a:ln>
            <a:effectLst/>
          </p:spPr>
          <p:txBody>
            <a:bodyPr/>
            <a:lstStyle/>
            <a:p>
              <a:pPr algn="l">
                <a:defRPr/>
              </a:pPr>
              <a:endParaRPr lang="sv-SE" sz="1800" dirty="0">
                <a:latin typeface="Verdana" pitchFamily="34" charset="0"/>
              </a:endParaRPr>
            </a:p>
          </p:txBody>
        </p:sp>
        <p:sp>
          <p:nvSpPr>
            <p:cNvPr id="1213" name="Line 189"/>
            <p:cNvSpPr>
              <a:spLocks noChangeShapeType="1"/>
            </p:cNvSpPr>
            <p:nvPr userDrawn="1"/>
          </p:nvSpPr>
          <p:spPr bwMode="auto">
            <a:xfrm>
              <a:off x="3396" y="-153"/>
              <a:ext cx="0" cy="4536"/>
            </a:xfrm>
            <a:prstGeom prst="line">
              <a:avLst/>
            </a:prstGeom>
            <a:noFill/>
            <a:ln w="3175">
              <a:solidFill>
                <a:schemeClr val="bg1"/>
              </a:solidFill>
              <a:round/>
              <a:headEnd/>
              <a:tailEnd/>
            </a:ln>
            <a:effectLst/>
          </p:spPr>
          <p:txBody>
            <a:bodyPr/>
            <a:lstStyle/>
            <a:p>
              <a:pPr algn="l">
                <a:defRPr/>
              </a:pPr>
              <a:endParaRPr lang="sv-SE" sz="1800" dirty="0">
                <a:latin typeface="Verdana" pitchFamily="34" charset="0"/>
              </a:endParaRPr>
            </a:p>
          </p:txBody>
        </p:sp>
        <p:sp>
          <p:nvSpPr>
            <p:cNvPr id="1214" name="Line 190"/>
            <p:cNvSpPr>
              <a:spLocks noChangeShapeType="1"/>
            </p:cNvSpPr>
            <p:nvPr userDrawn="1"/>
          </p:nvSpPr>
          <p:spPr bwMode="auto">
            <a:xfrm>
              <a:off x="3488" y="-153"/>
              <a:ext cx="0" cy="4536"/>
            </a:xfrm>
            <a:prstGeom prst="line">
              <a:avLst/>
            </a:prstGeom>
            <a:noFill/>
            <a:ln w="3175">
              <a:solidFill>
                <a:schemeClr val="bg1"/>
              </a:solidFill>
              <a:round/>
              <a:headEnd/>
              <a:tailEnd/>
            </a:ln>
            <a:effectLst/>
          </p:spPr>
          <p:txBody>
            <a:bodyPr/>
            <a:lstStyle/>
            <a:p>
              <a:pPr algn="l">
                <a:defRPr/>
              </a:pPr>
              <a:endParaRPr lang="sv-SE" sz="1800" dirty="0">
                <a:latin typeface="Verdana" pitchFamily="34" charset="0"/>
              </a:endParaRPr>
            </a:p>
          </p:txBody>
        </p:sp>
        <p:sp>
          <p:nvSpPr>
            <p:cNvPr id="1215" name="Line 191"/>
            <p:cNvSpPr>
              <a:spLocks noChangeShapeType="1"/>
            </p:cNvSpPr>
            <p:nvPr userDrawn="1"/>
          </p:nvSpPr>
          <p:spPr bwMode="auto">
            <a:xfrm>
              <a:off x="3958" y="-153"/>
              <a:ext cx="0" cy="4536"/>
            </a:xfrm>
            <a:prstGeom prst="line">
              <a:avLst/>
            </a:prstGeom>
            <a:noFill/>
            <a:ln w="3175">
              <a:solidFill>
                <a:schemeClr val="bg1"/>
              </a:solidFill>
              <a:round/>
              <a:headEnd/>
              <a:tailEnd/>
            </a:ln>
            <a:effectLst/>
          </p:spPr>
          <p:txBody>
            <a:bodyPr/>
            <a:lstStyle/>
            <a:p>
              <a:pPr algn="l">
                <a:defRPr/>
              </a:pPr>
              <a:endParaRPr lang="sv-SE" sz="1800" dirty="0">
                <a:latin typeface="Verdana" pitchFamily="34" charset="0"/>
              </a:endParaRPr>
            </a:p>
          </p:txBody>
        </p:sp>
        <p:sp>
          <p:nvSpPr>
            <p:cNvPr id="1216" name="Line 192"/>
            <p:cNvSpPr>
              <a:spLocks noChangeShapeType="1"/>
            </p:cNvSpPr>
            <p:nvPr userDrawn="1"/>
          </p:nvSpPr>
          <p:spPr bwMode="auto">
            <a:xfrm>
              <a:off x="4050" y="-153"/>
              <a:ext cx="0" cy="4536"/>
            </a:xfrm>
            <a:prstGeom prst="line">
              <a:avLst/>
            </a:prstGeom>
            <a:noFill/>
            <a:ln w="3175">
              <a:solidFill>
                <a:schemeClr val="bg1"/>
              </a:solidFill>
              <a:round/>
              <a:headEnd/>
              <a:tailEnd/>
            </a:ln>
            <a:effectLst/>
          </p:spPr>
          <p:txBody>
            <a:bodyPr/>
            <a:lstStyle/>
            <a:p>
              <a:pPr algn="l">
                <a:defRPr/>
              </a:pPr>
              <a:endParaRPr lang="sv-SE" sz="1800" dirty="0">
                <a:latin typeface="Verdana" pitchFamily="34" charset="0"/>
              </a:endParaRPr>
            </a:p>
          </p:txBody>
        </p:sp>
        <p:sp>
          <p:nvSpPr>
            <p:cNvPr id="1217" name="Line 193"/>
            <p:cNvSpPr>
              <a:spLocks noChangeShapeType="1"/>
            </p:cNvSpPr>
            <p:nvPr userDrawn="1"/>
          </p:nvSpPr>
          <p:spPr bwMode="auto">
            <a:xfrm>
              <a:off x="4521" y="-153"/>
              <a:ext cx="0" cy="4536"/>
            </a:xfrm>
            <a:prstGeom prst="line">
              <a:avLst/>
            </a:prstGeom>
            <a:noFill/>
            <a:ln w="3175">
              <a:solidFill>
                <a:schemeClr val="bg1"/>
              </a:solidFill>
              <a:round/>
              <a:headEnd/>
              <a:tailEnd/>
            </a:ln>
            <a:effectLst/>
          </p:spPr>
          <p:txBody>
            <a:bodyPr/>
            <a:lstStyle/>
            <a:p>
              <a:pPr algn="l">
                <a:defRPr/>
              </a:pPr>
              <a:endParaRPr lang="sv-SE" sz="1800" dirty="0">
                <a:latin typeface="Verdana" pitchFamily="34" charset="0"/>
              </a:endParaRPr>
            </a:p>
          </p:txBody>
        </p:sp>
        <p:sp>
          <p:nvSpPr>
            <p:cNvPr id="1218" name="Line 194"/>
            <p:cNvSpPr>
              <a:spLocks noChangeShapeType="1"/>
            </p:cNvSpPr>
            <p:nvPr userDrawn="1"/>
          </p:nvSpPr>
          <p:spPr bwMode="auto">
            <a:xfrm>
              <a:off x="4613" y="-153"/>
              <a:ext cx="0" cy="4536"/>
            </a:xfrm>
            <a:prstGeom prst="line">
              <a:avLst/>
            </a:prstGeom>
            <a:noFill/>
            <a:ln w="3175">
              <a:solidFill>
                <a:schemeClr val="bg1"/>
              </a:solidFill>
              <a:round/>
              <a:headEnd/>
              <a:tailEnd/>
            </a:ln>
            <a:effectLst/>
          </p:spPr>
          <p:txBody>
            <a:bodyPr/>
            <a:lstStyle/>
            <a:p>
              <a:pPr algn="l">
                <a:defRPr/>
              </a:pPr>
              <a:endParaRPr lang="sv-SE" sz="1800" dirty="0">
                <a:latin typeface="Verdana" pitchFamily="34" charset="0"/>
              </a:endParaRPr>
            </a:p>
          </p:txBody>
        </p:sp>
        <p:sp>
          <p:nvSpPr>
            <p:cNvPr id="1219" name="Line 195"/>
            <p:cNvSpPr>
              <a:spLocks noChangeShapeType="1"/>
            </p:cNvSpPr>
            <p:nvPr userDrawn="1"/>
          </p:nvSpPr>
          <p:spPr bwMode="auto">
            <a:xfrm>
              <a:off x="5083" y="-153"/>
              <a:ext cx="0" cy="4536"/>
            </a:xfrm>
            <a:prstGeom prst="line">
              <a:avLst/>
            </a:prstGeom>
            <a:noFill/>
            <a:ln w="3175">
              <a:solidFill>
                <a:schemeClr val="bg1"/>
              </a:solidFill>
              <a:round/>
              <a:headEnd/>
              <a:tailEnd/>
            </a:ln>
            <a:effectLst/>
          </p:spPr>
          <p:txBody>
            <a:bodyPr/>
            <a:lstStyle/>
            <a:p>
              <a:pPr algn="l">
                <a:defRPr/>
              </a:pPr>
              <a:endParaRPr lang="sv-SE" sz="1800" dirty="0">
                <a:latin typeface="Verdana" pitchFamily="34" charset="0"/>
              </a:endParaRPr>
            </a:p>
          </p:txBody>
        </p:sp>
        <p:sp>
          <p:nvSpPr>
            <p:cNvPr id="1220" name="Line 196"/>
            <p:cNvSpPr>
              <a:spLocks noChangeShapeType="1"/>
            </p:cNvSpPr>
            <p:nvPr userDrawn="1"/>
          </p:nvSpPr>
          <p:spPr bwMode="auto">
            <a:xfrm>
              <a:off x="5175" y="-153"/>
              <a:ext cx="0" cy="4536"/>
            </a:xfrm>
            <a:prstGeom prst="line">
              <a:avLst/>
            </a:prstGeom>
            <a:noFill/>
            <a:ln w="3175">
              <a:solidFill>
                <a:schemeClr val="bg1"/>
              </a:solidFill>
              <a:round/>
              <a:headEnd/>
              <a:tailEnd/>
            </a:ln>
            <a:effectLst/>
          </p:spPr>
          <p:txBody>
            <a:bodyPr/>
            <a:lstStyle/>
            <a:p>
              <a:pPr algn="l">
                <a:defRPr/>
              </a:pPr>
              <a:endParaRPr lang="sv-SE" sz="1800" dirty="0">
                <a:latin typeface="Verdana" pitchFamily="34" charset="0"/>
              </a:endParaRPr>
            </a:p>
          </p:txBody>
        </p:sp>
        <p:sp>
          <p:nvSpPr>
            <p:cNvPr id="1221" name="Line 197"/>
            <p:cNvSpPr>
              <a:spLocks noChangeShapeType="1"/>
            </p:cNvSpPr>
            <p:nvPr userDrawn="1"/>
          </p:nvSpPr>
          <p:spPr bwMode="auto">
            <a:xfrm>
              <a:off x="5646" y="-153"/>
              <a:ext cx="0" cy="4536"/>
            </a:xfrm>
            <a:prstGeom prst="line">
              <a:avLst/>
            </a:prstGeom>
            <a:noFill/>
            <a:ln w="3175">
              <a:solidFill>
                <a:schemeClr val="bg1"/>
              </a:solidFill>
              <a:round/>
              <a:headEnd/>
              <a:tailEnd/>
            </a:ln>
            <a:effectLst/>
          </p:spPr>
          <p:txBody>
            <a:bodyPr/>
            <a:lstStyle/>
            <a:p>
              <a:pPr algn="l">
                <a:defRPr/>
              </a:pPr>
              <a:endParaRPr lang="sv-SE" sz="1800" dirty="0">
                <a:latin typeface="Verdana" pitchFamily="34" charset="0"/>
              </a:endParaRPr>
            </a:p>
          </p:txBody>
        </p:sp>
      </p:grpSp>
      <p:grpSp>
        <p:nvGrpSpPr>
          <p:cNvPr id="22586" name="Group 199"/>
          <p:cNvGrpSpPr>
            <a:grpSpLocks/>
          </p:cNvGrpSpPr>
          <p:nvPr/>
        </p:nvGrpSpPr>
        <p:grpSpPr bwMode="auto">
          <a:xfrm>
            <a:off x="179388" y="6919913"/>
            <a:ext cx="8783637" cy="242887"/>
            <a:chOff x="113" y="-153"/>
            <a:chExt cx="5533" cy="4536"/>
          </a:xfrm>
        </p:grpSpPr>
        <p:sp>
          <p:nvSpPr>
            <p:cNvPr id="1224" name="Line 200"/>
            <p:cNvSpPr>
              <a:spLocks noChangeShapeType="1"/>
            </p:cNvSpPr>
            <p:nvPr userDrawn="1"/>
          </p:nvSpPr>
          <p:spPr bwMode="auto">
            <a:xfrm>
              <a:off x="113" y="-153"/>
              <a:ext cx="0" cy="4536"/>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sp>
          <p:nvSpPr>
            <p:cNvPr id="1225" name="Line 201"/>
            <p:cNvSpPr>
              <a:spLocks noChangeShapeType="1"/>
            </p:cNvSpPr>
            <p:nvPr userDrawn="1"/>
          </p:nvSpPr>
          <p:spPr bwMode="auto">
            <a:xfrm>
              <a:off x="582" y="-153"/>
              <a:ext cx="0" cy="4536"/>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sp>
          <p:nvSpPr>
            <p:cNvPr id="1226" name="Line 202"/>
            <p:cNvSpPr>
              <a:spLocks noChangeShapeType="1"/>
            </p:cNvSpPr>
            <p:nvPr userDrawn="1"/>
          </p:nvSpPr>
          <p:spPr bwMode="auto">
            <a:xfrm>
              <a:off x="674" y="-153"/>
              <a:ext cx="0" cy="4536"/>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sp>
          <p:nvSpPr>
            <p:cNvPr id="1227" name="Line 203"/>
            <p:cNvSpPr>
              <a:spLocks noChangeShapeType="1"/>
            </p:cNvSpPr>
            <p:nvPr userDrawn="1"/>
          </p:nvSpPr>
          <p:spPr bwMode="auto">
            <a:xfrm>
              <a:off x="1145" y="-153"/>
              <a:ext cx="0" cy="4536"/>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sp>
          <p:nvSpPr>
            <p:cNvPr id="1228" name="Line 204"/>
            <p:cNvSpPr>
              <a:spLocks noChangeShapeType="1"/>
            </p:cNvSpPr>
            <p:nvPr userDrawn="1"/>
          </p:nvSpPr>
          <p:spPr bwMode="auto">
            <a:xfrm>
              <a:off x="1237" y="-153"/>
              <a:ext cx="0" cy="4536"/>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sp>
          <p:nvSpPr>
            <p:cNvPr id="1229" name="Line 205"/>
            <p:cNvSpPr>
              <a:spLocks noChangeShapeType="1"/>
            </p:cNvSpPr>
            <p:nvPr userDrawn="1"/>
          </p:nvSpPr>
          <p:spPr bwMode="auto">
            <a:xfrm>
              <a:off x="1707" y="-153"/>
              <a:ext cx="0" cy="4536"/>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sp>
          <p:nvSpPr>
            <p:cNvPr id="1230" name="Line 206"/>
            <p:cNvSpPr>
              <a:spLocks noChangeShapeType="1"/>
            </p:cNvSpPr>
            <p:nvPr userDrawn="1"/>
          </p:nvSpPr>
          <p:spPr bwMode="auto">
            <a:xfrm>
              <a:off x="1799" y="-153"/>
              <a:ext cx="0" cy="4536"/>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sp>
          <p:nvSpPr>
            <p:cNvPr id="1231" name="Line 207"/>
            <p:cNvSpPr>
              <a:spLocks noChangeShapeType="1"/>
            </p:cNvSpPr>
            <p:nvPr userDrawn="1"/>
          </p:nvSpPr>
          <p:spPr bwMode="auto">
            <a:xfrm>
              <a:off x="2271" y="-153"/>
              <a:ext cx="0" cy="4536"/>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sp>
          <p:nvSpPr>
            <p:cNvPr id="1232" name="Line 208"/>
            <p:cNvSpPr>
              <a:spLocks noChangeShapeType="1"/>
            </p:cNvSpPr>
            <p:nvPr userDrawn="1"/>
          </p:nvSpPr>
          <p:spPr bwMode="auto">
            <a:xfrm>
              <a:off x="2363" y="-153"/>
              <a:ext cx="0" cy="4536"/>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sp>
          <p:nvSpPr>
            <p:cNvPr id="1233" name="Line 209"/>
            <p:cNvSpPr>
              <a:spLocks noChangeShapeType="1"/>
            </p:cNvSpPr>
            <p:nvPr userDrawn="1"/>
          </p:nvSpPr>
          <p:spPr bwMode="auto">
            <a:xfrm>
              <a:off x="2833" y="-153"/>
              <a:ext cx="0" cy="4536"/>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sp>
          <p:nvSpPr>
            <p:cNvPr id="1234" name="Line 210"/>
            <p:cNvSpPr>
              <a:spLocks noChangeShapeType="1"/>
            </p:cNvSpPr>
            <p:nvPr userDrawn="1"/>
          </p:nvSpPr>
          <p:spPr bwMode="auto">
            <a:xfrm>
              <a:off x="2925" y="-153"/>
              <a:ext cx="0" cy="4536"/>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sp>
          <p:nvSpPr>
            <p:cNvPr id="1235" name="Line 211"/>
            <p:cNvSpPr>
              <a:spLocks noChangeShapeType="1"/>
            </p:cNvSpPr>
            <p:nvPr userDrawn="1"/>
          </p:nvSpPr>
          <p:spPr bwMode="auto">
            <a:xfrm>
              <a:off x="3396" y="-153"/>
              <a:ext cx="0" cy="4536"/>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sp>
          <p:nvSpPr>
            <p:cNvPr id="1236" name="Line 212"/>
            <p:cNvSpPr>
              <a:spLocks noChangeShapeType="1"/>
            </p:cNvSpPr>
            <p:nvPr userDrawn="1"/>
          </p:nvSpPr>
          <p:spPr bwMode="auto">
            <a:xfrm>
              <a:off x="3488" y="-153"/>
              <a:ext cx="0" cy="4536"/>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sp>
          <p:nvSpPr>
            <p:cNvPr id="1237" name="Line 213"/>
            <p:cNvSpPr>
              <a:spLocks noChangeShapeType="1"/>
            </p:cNvSpPr>
            <p:nvPr userDrawn="1"/>
          </p:nvSpPr>
          <p:spPr bwMode="auto">
            <a:xfrm>
              <a:off x="3958" y="-153"/>
              <a:ext cx="0" cy="4536"/>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sp>
          <p:nvSpPr>
            <p:cNvPr id="1238" name="Line 214"/>
            <p:cNvSpPr>
              <a:spLocks noChangeShapeType="1"/>
            </p:cNvSpPr>
            <p:nvPr userDrawn="1"/>
          </p:nvSpPr>
          <p:spPr bwMode="auto">
            <a:xfrm>
              <a:off x="4050" y="-153"/>
              <a:ext cx="0" cy="4536"/>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sp>
          <p:nvSpPr>
            <p:cNvPr id="1239" name="Line 215"/>
            <p:cNvSpPr>
              <a:spLocks noChangeShapeType="1"/>
            </p:cNvSpPr>
            <p:nvPr userDrawn="1"/>
          </p:nvSpPr>
          <p:spPr bwMode="auto">
            <a:xfrm>
              <a:off x="4521" y="-153"/>
              <a:ext cx="0" cy="4536"/>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sp>
          <p:nvSpPr>
            <p:cNvPr id="1240" name="Line 216"/>
            <p:cNvSpPr>
              <a:spLocks noChangeShapeType="1"/>
            </p:cNvSpPr>
            <p:nvPr userDrawn="1"/>
          </p:nvSpPr>
          <p:spPr bwMode="auto">
            <a:xfrm>
              <a:off x="4613" y="-153"/>
              <a:ext cx="0" cy="4536"/>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sp>
          <p:nvSpPr>
            <p:cNvPr id="1241" name="Line 217"/>
            <p:cNvSpPr>
              <a:spLocks noChangeShapeType="1"/>
            </p:cNvSpPr>
            <p:nvPr userDrawn="1"/>
          </p:nvSpPr>
          <p:spPr bwMode="auto">
            <a:xfrm>
              <a:off x="5083" y="-153"/>
              <a:ext cx="0" cy="4536"/>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sp>
          <p:nvSpPr>
            <p:cNvPr id="1242" name="Line 218"/>
            <p:cNvSpPr>
              <a:spLocks noChangeShapeType="1"/>
            </p:cNvSpPr>
            <p:nvPr userDrawn="1"/>
          </p:nvSpPr>
          <p:spPr bwMode="auto">
            <a:xfrm>
              <a:off x="5175" y="-153"/>
              <a:ext cx="0" cy="4536"/>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sp>
          <p:nvSpPr>
            <p:cNvPr id="1243" name="Line 219"/>
            <p:cNvSpPr>
              <a:spLocks noChangeShapeType="1"/>
            </p:cNvSpPr>
            <p:nvPr userDrawn="1"/>
          </p:nvSpPr>
          <p:spPr bwMode="auto">
            <a:xfrm>
              <a:off x="5646" y="-153"/>
              <a:ext cx="0" cy="4536"/>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grpSp>
      <p:sp>
        <p:nvSpPr>
          <p:cNvPr id="22607" name="Rectangle 79"/>
          <p:cNvSpPr>
            <a:spLocks noGrp="1" noChangeArrowheads="1"/>
          </p:cNvSpPr>
          <p:nvPr>
            <p:ph type="subTitle" sz="quarter" idx="1"/>
          </p:nvPr>
        </p:nvSpPr>
        <p:spPr>
          <a:xfrm>
            <a:off x="755649" y="5516563"/>
            <a:ext cx="7923600" cy="352609"/>
          </a:xfrm>
        </p:spPr>
        <p:txBody>
          <a:bodyPr anchor="b"/>
          <a:lstStyle>
            <a:lvl1pPr marL="0" indent="0">
              <a:buFont typeface="Webdings" pitchFamily="18" charset="2"/>
              <a:buNone/>
              <a:defRPr sz="2000"/>
            </a:lvl1pPr>
          </a:lstStyle>
          <a:p>
            <a:r>
              <a:rPr lang="sv-SE" noProof="0"/>
              <a:t>Klicka här för att ändra format på underrubrik i bakgrunden</a:t>
            </a:r>
            <a:endParaRPr lang="en-GB" noProof="0"/>
          </a:p>
        </p:txBody>
      </p:sp>
      <p:sp>
        <p:nvSpPr>
          <p:cNvPr id="22612" name="Rectangle 84"/>
          <p:cNvSpPr>
            <a:spLocks noChangeArrowheads="1"/>
          </p:cNvSpPr>
          <p:nvPr/>
        </p:nvSpPr>
        <p:spPr bwMode="auto">
          <a:xfrm>
            <a:off x="8897938" y="188913"/>
            <a:ext cx="246062" cy="215900"/>
          </a:xfrm>
          <a:prstGeom prst="rect">
            <a:avLst/>
          </a:prstGeom>
          <a:solidFill>
            <a:schemeClr val="bg1"/>
          </a:solidFill>
          <a:ln w="9525">
            <a:noFill/>
            <a:miter lim="800000"/>
            <a:headEnd/>
            <a:tailEnd/>
          </a:ln>
          <a:effectLst/>
        </p:spPr>
        <p:txBody>
          <a:bodyPr wrap="none" anchor="ctr"/>
          <a:lstStyle/>
          <a:p>
            <a:endParaRPr lang="en-GB" noProof="0"/>
          </a:p>
        </p:txBody>
      </p:sp>
      <p:sp>
        <p:nvSpPr>
          <p:cNvPr id="3" name="Platshållare för text 2"/>
          <p:cNvSpPr>
            <a:spLocks noGrp="1"/>
          </p:cNvSpPr>
          <p:nvPr>
            <p:ph type="body" sz="quarter" idx="10"/>
          </p:nvPr>
        </p:nvSpPr>
        <p:spPr>
          <a:xfrm>
            <a:off x="755651" y="4365624"/>
            <a:ext cx="7920806" cy="493455"/>
          </a:xfrm>
        </p:spPr>
        <p:txBody>
          <a:bodyPr/>
          <a:lstStyle>
            <a:lvl1pPr marL="0" indent="0">
              <a:lnSpc>
                <a:spcPct val="100000"/>
              </a:lnSpc>
              <a:buNone/>
              <a:defRPr sz="1800"/>
            </a:lvl1pPr>
          </a:lstStyle>
          <a:p>
            <a:pPr lvl="0"/>
            <a:r>
              <a:rPr lang="sv-SE" noProof="0"/>
              <a:t>Klicka här för att ändra format på bakgrundstexten</a:t>
            </a:r>
          </a:p>
        </p:txBody>
      </p:sp>
      <p:sp>
        <p:nvSpPr>
          <p:cNvPr id="2" name="textruta 1"/>
          <p:cNvSpPr txBox="1"/>
          <p:nvPr/>
        </p:nvSpPr>
        <p:spPr>
          <a:xfrm>
            <a:off x="606846" y="798185"/>
            <a:ext cx="5621338" cy="1938992"/>
          </a:xfrm>
          <a:prstGeom prst="rect">
            <a:avLst/>
          </a:prstGeom>
          <a:noFill/>
        </p:spPr>
        <p:txBody>
          <a:bodyPr wrap="square" rtlCol="0">
            <a:spAutoFit/>
          </a:bodyPr>
          <a:lstStyle/>
          <a:p>
            <a:pPr algn="l"/>
            <a:r>
              <a:rPr lang="sv-SE" sz="8800" dirty="0">
                <a:solidFill>
                  <a:srgbClr val="252525"/>
                </a:solidFill>
                <a:latin typeface="Candara" panose="020E0502030303020204" pitchFamily="34" charset="0"/>
              </a:rPr>
              <a:t>PowerPage</a:t>
            </a:r>
          </a:p>
          <a:p>
            <a:pPr marL="97200" lvl="1" algn="l"/>
            <a:r>
              <a:rPr lang="sv-SE" sz="3200" i="1" dirty="0">
                <a:solidFill>
                  <a:schemeClr val="bg1"/>
                </a:solidFill>
                <a:latin typeface="Candara" panose="020E0502030303020204" pitchFamily="34" charset="0"/>
              </a:rPr>
              <a:t>www.powerpage.se</a:t>
            </a:r>
            <a:endParaRPr lang="sv-SE" sz="800" i="1" dirty="0">
              <a:solidFill>
                <a:schemeClr val="bg1"/>
              </a:solidFill>
              <a:latin typeface="Candara" panose="020E0502030303020204" pitchFamily="34" charset="0"/>
            </a:endParaRPr>
          </a:p>
        </p:txBody>
      </p:sp>
      <p:pic>
        <p:nvPicPr>
          <p:cNvPr id="1032" name="Picture 8"/>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9077" y="2204864"/>
            <a:ext cx="5476875" cy="180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4" name="textruta 83"/>
          <p:cNvSpPr txBox="1"/>
          <p:nvPr userDrawn="1"/>
        </p:nvSpPr>
        <p:spPr>
          <a:xfrm>
            <a:off x="606846" y="476672"/>
            <a:ext cx="5621338" cy="584775"/>
          </a:xfrm>
          <a:prstGeom prst="rect">
            <a:avLst/>
          </a:prstGeom>
          <a:noFill/>
        </p:spPr>
        <p:txBody>
          <a:bodyPr wrap="square" rtlCol="0">
            <a:spAutoFit/>
          </a:bodyPr>
          <a:lstStyle/>
          <a:p>
            <a:pPr marL="97200" lvl="1" algn="l"/>
            <a:r>
              <a:rPr lang="sv-SE" sz="3200" i="1" dirty="0">
                <a:solidFill>
                  <a:schemeClr val="bg1"/>
                </a:solidFill>
                <a:latin typeface="Candara" panose="020E0502030303020204" pitchFamily="34" charset="0"/>
              </a:rPr>
              <a:t>www.powerpage.se</a:t>
            </a:r>
            <a:endParaRPr lang="sv-SE" sz="800" i="1" dirty="0">
              <a:solidFill>
                <a:schemeClr val="bg1"/>
              </a:solidFill>
              <a:latin typeface="Candara" panose="020E0502030303020204" pitchFamily="34" charset="0"/>
            </a:endParaRPr>
          </a:p>
        </p:txBody>
      </p:sp>
      <p:pic>
        <p:nvPicPr>
          <p:cNvPr id="85" name="Picture 8"/>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9077" y="2204864"/>
            <a:ext cx="5476875" cy="180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Logo in top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5288" y="981075"/>
            <a:ext cx="8353425" cy="847725"/>
          </a:xfrm>
        </p:spPr>
        <p:txBody>
          <a:bodyPr/>
          <a:lstStyle>
            <a:lvl1pPr>
              <a:defRPr>
                <a:solidFill>
                  <a:srgbClr val="717074"/>
                </a:solidFill>
              </a:defRPr>
            </a:lvl1pPr>
          </a:lstStyle>
          <a:p>
            <a:r>
              <a:rPr lang="sv-SE" noProof="0"/>
              <a:t>Klicka här för att ändra format</a:t>
            </a:r>
            <a:endParaRPr lang="en-GB" noProof="0"/>
          </a:p>
        </p:txBody>
      </p:sp>
      <p:sp>
        <p:nvSpPr>
          <p:cNvPr id="3" name="Content Placeholder 2"/>
          <p:cNvSpPr>
            <a:spLocks noGrp="1"/>
          </p:cNvSpPr>
          <p:nvPr>
            <p:ph idx="1"/>
          </p:nvPr>
        </p:nvSpPr>
        <p:spPr>
          <a:xfrm>
            <a:off x="395288" y="1860698"/>
            <a:ext cx="8353425" cy="4252765"/>
          </a:xfrm>
        </p:spPr>
        <p:txBody>
          <a:bodyPr/>
          <a:lstStyle>
            <a:lvl1pPr>
              <a:defRPr>
                <a:solidFill>
                  <a:srgbClr val="717074"/>
                </a:solidFill>
              </a:defRPr>
            </a:lvl1pPr>
            <a:lvl2pPr>
              <a:defRPr>
                <a:solidFill>
                  <a:srgbClr val="717074"/>
                </a:solidFill>
              </a:defRPr>
            </a:lvl2pPr>
            <a:lvl3pPr>
              <a:defRPr>
                <a:solidFill>
                  <a:srgbClr val="717074"/>
                </a:solidFill>
              </a:defRPr>
            </a:lvl3pPr>
            <a:lvl4pPr>
              <a:defRPr>
                <a:solidFill>
                  <a:srgbClr val="717074"/>
                </a:solidFill>
              </a:defRPr>
            </a:lvl4pPr>
            <a:lvl5pPr>
              <a:defRPr>
                <a:solidFill>
                  <a:srgbClr val="717074"/>
                </a:solidFill>
              </a:defRPr>
            </a:lvl5p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endParaRPr lang="en-GB" noProof="0"/>
          </a:p>
        </p:txBody>
      </p:sp>
      <p:sp>
        <p:nvSpPr>
          <p:cNvPr id="8" name="Platshållare för text 7"/>
          <p:cNvSpPr>
            <a:spLocks noGrp="1"/>
          </p:cNvSpPr>
          <p:nvPr>
            <p:ph type="body" sz="quarter" idx="13" hasCustomPrompt="1"/>
          </p:nvPr>
        </p:nvSpPr>
        <p:spPr>
          <a:xfrm>
            <a:off x="3779912" y="6516001"/>
            <a:ext cx="3744838" cy="342000"/>
          </a:xfrm>
        </p:spPr>
        <p:txBody>
          <a:bodyPr/>
          <a:lstStyle>
            <a:lvl1pPr marL="0" indent="0" algn="r">
              <a:lnSpc>
                <a:spcPct val="100000"/>
              </a:lnSpc>
              <a:buNone/>
              <a:defRPr sz="1000"/>
            </a:lvl1pPr>
          </a:lstStyle>
          <a:p>
            <a:pPr lvl="0"/>
            <a:r>
              <a:rPr lang="en-GB" noProof="0"/>
              <a:t>footnote</a:t>
            </a:r>
          </a:p>
        </p:txBody>
      </p:sp>
      <p:grpSp>
        <p:nvGrpSpPr>
          <p:cNvPr id="12" name="Group 160"/>
          <p:cNvGrpSpPr>
            <a:grpSpLocks/>
          </p:cNvGrpSpPr>
          <p:nvPr/>
        </p:nvGrpSpPr>
        <p:grpSpPr bwMode="auto">
          <a:xfrm>
            <a:off x="-344488" y="182563"/>
            <a:ext cx="287338" cy="6491287"/>
            <a:chOff x="-181" y="115"/>
            <a:chExt cx="5783" cy="4089"/>
          </a:xfrm>
        </p:grpSpPr>
        <p:sp>
          <p:nvSpPr>
            <p:cNvPr id="13" name="Line 144"/>
            <p:cNvSpPr>
              <a:spLocks noChangeShapeType="1"/>
            </p:cNvSpPr>
            <p:nvPr userDrawn="1"/>
          </p:nvSpPr>
          <p:spPr bwMode="auto">
            <a:xfrm>
              <a:off x="-181" y="115"/>
              <a:ext cx="5783" cy="0"/>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sp>
          <p:nvSpPr>
            <p:cNvPr id="14" name="Line 145"/>
            <p:cNvSpPr>
              <a:spLocks noChangeShapeType="1"/>
            </p:cNvSpPr>
            <p:nvPr userDrawn="1"/>
          </p:nvSpPr>
          <p:spPr bwMode="auto">
            <a:xfrm>
              <a:off x="-181" y="546"/>
              <a:ext cx="5783" cy="0"/>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sp>
          <p:nvSpPr>
            <p:cNvPr id="15" name="Line 146"/>
            <p:cNvSpPr>
              <a:spLocks noChangeShapeType="1"/>
            </p:cNvSpPr>
            <p:nvPr userDrawn="1"/>
          </p:nvSpPr>
          <p:spPr bwMode="auto">
            <a:xfrm>
              <a:off x="-181" y="636"/>
              <a:ext cx="5783" cy="0"/>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sp>
          <p:nvSpPr>
            <p:cNvPr id="16" name="Line 147"/>
            <p:cNvSpPr>
              <a:spLocks noChangeShapeType="1"/>
            </p:cNvSpPr>
            <p:nvPr userDrawn="1"/>
          </p:nvSpPr>
          <p:spPr bwMode="auto">
            <a:xfrm>
              <a:off x="-181" y="1068"/>
              <a:ext cx="5783" cy="0"/>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sp>
          <p:nvSpPr>
            <p:cNvPr id="17" name="Line 148"/>
            <p:cNvSpPr>
              <a:spLocks noChangeShapeType="1"/>
            </p:cNvSpPr>
            <p:nvPr userDrawn="1"/>
          </p:nvSpPr>
          <p:spPr bwMode="auto">
            <a:xfrm>
              <a:off x="-181" y="1159"/>
              <a:ext cx="5783" cy="0"/>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sp>
          <p:nvSpPr>
            <p:cNvPr id="18" name="Line 149"/>
            <p:cNvSpPr>
              <a:spLocks noChangeShapeType="1"/>
            </p:cNvSpPr>
            <p:nvPr userDrawn="1"/>
          </p:nvSpPr>
          <p:spPr bwMode="auto">
            <a:xfrm>
              <a:off x="-181" y="1591"/>
              <a:ext cx="5783" cy="0"/>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sp>
          <p:nvSpPr>
            <p:cNvPr id="19" name="Line 150"/>
            <p:cNvSpPr>
              <a:spLocks noChangeShapeType="1"/>
            </p:cNvSpPr>
            <p:nvPr userDrawn="1"/>
          </p:nvSpPr>
          <p:spPr bwMode="auto">
            <a:xfrm>
              <a:off x="-181" y="1683"/>
              <a:ext cx="5783" cy="0"/>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sp>
          <p:nvSpPr>
            <p:cNvPr id="20" name="Line 151"/>
            <p:cNvSpPr>
              <a:spLocks noChangeShapeType="1"/>
            </p:cNvSpPr>
            <p:nvPr userDrawn="1"/>
          </p:nvSpPr>
          <p:spPr bwMode="auto">
            <a:xfrm>
              <a:off x="-181" y="2113"/>
              <a:ext cx="5783" cy="0"/>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sp>
          <p:nvSpPr>
            <p:cNvPr id="21" name="Line 152"/>
            <p:cNvSpPr>
              <a:spLocks noChangeShapeType="1"/>
            </p:cNvSpPr>
            <p:nvPr userDrawn="1"/>
          </p:nvSpPr>
          <p:spPr bwMode="auto">
            <a:xfrm>
              <a:off x="-181" y="2205"/>
              <a:ext cx="5783" cy="0"/>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sp>
          <p:nvSpPr>
            <p:cNvPr id="22" name="Line 153"/>
            <p:cNvSpPr>
              <a:spLocks noChangeShapeType="1"/>
            </p:cNvSpPr>
            <p:nvPr userDrawn="1"/>
          </p:nvSpPr>
          <p:spPr bwMode="auto">
            <a:xfrm>
              <a:off x="-181" y="2638"/>
              <a:ext cx="5783" cy="0"/>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sp>
          <p:nvSpPr>
            <p:cNvPr id="23" name="Line 154"/>
            <p:cNvSpPr>
              <a:spLocks noChangeShapeType="1"/>
            </p:cNvSpPr>
            <p:nvPr userDrawn="1"/>
          </p:nvSpPr>
          <p:spPr bwMode="auto">
            <a:xfrm>
              <a:off x="-181" y="2727"/>
              <a:ext cx="5783" cy="0"/>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sp>
          <p:nvSpPr>
            <p:cNvPr id="24" name="Line 155"/>
            <p:cNvSpPr>
              <a:spLocks noChangeShapeType="1"/>
            </p:cNvSpPr>
            <p:nvPr userDrawn="1"/>
          </p:nvSpPr>
          <p:spPr bwMode="auto">
            <a:xfrm>
              <a:off x="-181" y="3161"/>
              <a:ext cx="5783" cy="0"/>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sp>
          <p:nvSpPr>
            <p:cNvPr id="25" name="Line 156"/>
            <p:cNvSpPr>
              <a:spLocks noChangeShapeType="1"/>
            </p:cNvSpPr>
            <p:nvPr userDrawn="1"/>
          </p:nvSpPr>
          <p:spPr bwMode="auto">
            <a:xfrm>
              <a:off x="-181" y="3250"/>
              <a:ext cx="5783" cy="0"/>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sp>
          <p:nvSpPr>
            <p:cNvPr id="26" name="Line 157"/>
            <p:cNvSpPr>
              <a:spLocks noChangeShapeType="1"/>
            </p:cNvSpPr>
            <p:nvPr userDrawn="1"/>
          </p:nvSpPr>
          <p:spPr bwMode="auto">
            <a:xfrm>
              <a:off x="-181" y="3682"/>
              <a:ext cx="5783" cy="0"/>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sp>
          <p:nvSpPr>
            <p:cNvPr id="27" name="Line 158"/>
            <p:cNvSpPr>
              <a:spLocks noChangeShapeType="1"/>
            </p:cNvSpPr>
            <p:nvPr userDrawn="1"/>
          </p:nvSpPr>
          <p:spPr bwMode="auto">
            <a:xfrm>
              <a:off x="-181" y="3775"/>
              <a:ext cx="5783" cy="0"/>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sp>
          <p:nvSpPr>
            <p:cNvPr id="28" name="Line 159"/>
            <p:cNvSpPr>
              <a:spLocks noChangeShapeType="1"/>
            </p:cNvSpPr>
            <p:nvPr userDrawn="1"/>
          </p:nvSpPr>
          <p:spPr bwMode="auto">
            <a:xfrm>
              <a:off x="-181" y="4204"/>
              <a:ext cx="5783" cy="0"/>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grpSp>
      <p:grpSp>
        <p:nvGrpSpPr>
          <p:cNvPr id="29" name="Group 161"/>
          <p:cNvGrpSpPr>
            <a:grpSpLocks/>
          </p:cNvGrpSpPr>
          <p:nvPr/>
        </p:nvGrpSpPr>
        <p:grpSpPr bwMode="auto">
          <a:xfrm>
            <a:off x="9209088" y="182563"/>
            <a:ext cx="287337" cy="6491287"/>
            <a:chOff x="-181" y="115"/>
            <a:chExt cx="5783" cy="4089"/>
          </a:xfrm>
        </p:grpSpPr>
        <p:sp>
          <p:nvSpPr>
            <p:cNvPr id="30" name="Line 162"/>
            <p:cNvSpPr>
              <a:spLocks noChangeShapeType="1"/>
            </p:cNvSpPr>
            <p:nvPr userDrawn="1"/>
          </p:nvSpPr>
          <p:spPr bwMode="auto">
            <a:xfrm>
              <a:off x="-181" y="115"/>
              <a:ext cx="5783" cy="0"/>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sp>
          <p:nvSpPr>
            <p:cNvPr id="31" name="Line 163"/>
            <p:cNvSpPr>
              <a:spLocks noChangeShapeType="1"/>
            </p:cNvSpPr>
            <p:nvPr userDrawn="1"/>
          </p:nvSpPr>
          <p:spPr bwMode="auto">
            <a:xfrm>
              <a:off x="-181" y="546"/>
              <a:ext cx="5783" cy="0"/>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sp>
          <p:nvSpPr>
            <p:cNvPr id="32" name="Line 164"/>
            <p:cNvSpPr>
              <a:spLocks noChangeShapeType="1"/>
            </p:cNvSpPr>
            <p:nvPr userDrawn="1"/>
          </p:nvSpPr>
          <p:spPr bwMode="auto">
            <a:xfrm>
              <a:off x="-181" y="636"/>
              <a:ext cx="5783" cy="0"/>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sp>
          <p:nvSpPr>
            <p:cNvPr id="33" name="Line 165"/>
            <p:cNvSpPr>
              <a:spLocks noChangeShapeType="1"/>
            </p:cNvSpPr>
            <p:nvPr userDrawn="1"/>
          </p:nvSpPr>
          <p:spPr bwMode="auto">
            <a:xfrm>
              <a:off x="-181" y="1068"/>
              <a:ext cx="5783" cy="0"/>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sp>
          <p:nvSpPr>
            <p:cNvPr id="34" name="Line 166"/>
            <p:cNvSpPr>
              <a:spLocks noChangeShapeType="1"/>
            </p:cNvSpPr>
            <p:nvPr userDrawn="1"/>
          </p:nvSpPr>
          <p:spPr bwMode="auto">
            <a:xfrm>
              <a:off x="-181" y="1159"/>
              <a:ext cx="5783" cy="0"/>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sp>
          <p:nvSpPr>
            <p:cNvPr id="35" name="Line 167"/>
            <p:cNvSpPr>
              <a:spLocks noChangeShapeType="1"/>
            </p:cNvSpPr>
            <p:nvPr userDrawn="1"/>
          </p:nvSpPr>
          <p:spPr bwMode="auto">
            <a:xfrm>
              <a:off x="-181" y="1591"/>
              <a:ext cx="5783" cy="0"/>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sp>
          <p:nvSpPr>
            <p:cNvPr id="36" name="Line 168"/>
            <p:cNvSpPr>
              <a:spLocks noChangeShapeType="1"/>
            </p:cNvSpPr>
            <p:nvPr userDrawn="1"/>
          </p:nvSpPr>
          <p:spPr bwMode="auto">
            <a:xfrm>
              <a:off x="-181" y="1683"/>
              <a:ext cx="5783" cy="0"/>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sp>
          <p:nvSpPr>
            <p:cNvPr id="37" name="Line 169"/>
            <p:cNvSpPr>
              <a:spLocks noChangeShapeType="1"/>
            </p:cNvSpPr>
            <p:nvPr userDrawn="1"/>
          </p:nvSpPr>
          <p:spPr bwMode="auto">
            <a:xfrm>
              <a:off x="-181" y="2113"/>
              <a:ext cx="5783" cy="0"/>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sp>
          <p:nvSpPr>
            <p:cNvPr id="38" name="Line 170"/>
            <p:cNvSpPr>
              <a:spLocks noChangeShapeType="1"/>
            </p:cNvSpPr>
            <p:nvPr userDrawn="1"/>
          </p:nvSpPr>
          <p:spPr bwMode="auto">
            <a:xfrm>
              <a:off x="-181" y="2205"/>
              <a:ext cx="5783" cy="0"/>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sp>
          <p:nvSpPr>
            <p:cNvPr id="39" name="Line 171"/>
            <p:cNvSpPr>
              <a:spLocks noChangeShapeType="1"/>
            </p:cNvSpPr>
            <p:nvPr userDrawn="1"/>
          </p:nvSpPr>
          <p:spPr bwMode="auto">
            <a:xfrm>
              <a:off x="-181" y="2638"/>
              <a:ext cx="5783" cy="0"/>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sp>
          <p:nvSpPr>
            <p:cNvPr id="40" name="Line 172"/>
            <p:cNvSpPr>
              <a:spLocks noChangeShapeType="1"/>
            </p:cNvSpPr>
            <p:nvPr userDrawn="1"/>
          </p:nvSpPr>
          <p:spPr bwMode="auto">
            <a:xfrm>
              <a:off x="-181" y="2727"/>
              <a:ext cx="5783" cy="0"/>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sp>
          <p:nvSpPr>
            <p:cNvPr id="41" name="Line 173"/>
            <p:cNvSpPr>
              <a:spLocks noChangeShapeType="1"/>
            </p:cNvSpPr>
            <p:nvPr userDrawn="1"/>
          </p:nvSpPr>
          <p:spPr bwMode="auto">
            <a:xfrm>
              <a:off x="-181" y="3161"/>
              <a:ext cx="5783" cy="0"/>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sp>
          <p:nvSpPr>
            <p:cNvPr id="42" name="Line 174"/>
            <p:cNvSpPr>
              <a:spLocks noChangeShapeType="1"/>
            </p:cNvSpPr>
            <p:nvPr userDrawn="1"/>
          </p:nvSpPr>
          <p:spPr bwMode="auto">
            <a:xfrm>
              <a:off x="-181" y="3250"/>
              <a:ext cx="5783" cy="0"/>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sp>
          <p:nvSpPr>
            <p:cNvPr id="43" name="Line 175"/>
            <p:cNvSpPr>
              <a:spLocks noChangeShapeType="1"/>
            </p:cNvSpPr>
            <p:nvPr userDrawn="1"/>
          </p:nvSpPr>
          <p:spPr bwMode="auto">
            <a:xfrm>
              <a:off x="-181" y="3682"/>
              <a:ext cx="5783" cy="0"/>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sp>
          <p:nvSpPr>
            <p:cNvPr id="44" name="Line 176"/>
            <p:cNvSpPr>
              <a:spLocks noChangeShapeType="1"/>
            </p:cNvSpPr>
            <p:nvPr userDrawn="1"/>
          </p:nvSpPr>
          <p:spPr bwMode="auto">
            <a:xfrm>
              <a:off x="-181" y="3775"/>
              <a:ext cx="5783" cy="0"/>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sp>
          <p:nvSpPr>
            <p:cNvPr id="45" name="Line 177"/>
            <p:cNvSpPr>
              <a:spLocks noChangeShapeType="1"/>
            </p:cNvSpPr>
            <p:nvPr userDrawn="1"/>
          </p:nvSpPr>
          <p:spPr bwMode="auto">
            <a:xfrm>
              <a:off x="-181" y="4204"/>
              <a:ext cx="5783" cy="0"/>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grpSp>
      <p:grpSp>
        <p:nvGrpSpPr>
          <p:cNvPr id="46" name="Group 198"/>
          <p:cNvGrpSpPr>
            <a:grpSpLocks/>
          </p:cNvGrpSpPr>
          <p:nvPr/>
        </p:nvGrpSpPr>
        <p:grpSpPr bwMode="auto">
          <a:xfrm>
            <a:off x="179388" y="-290513"/>
            <a:ext cx="8783637" cy="242888"/>
            <a:chOff x="113" y="-153"/>
            <a:chExt cx="5533" cy="4536"/>
          </a:xfrm>
        </p:grpSpPr>
        <p:sp>
          <p:nvSpPr>
            <p:cNvPr id="47" name="Line 178"/>
            <p:cNvSpPr>
              <a:spLocks noChangeShapeType="1"/>
            </p:cNvSpPr>
            <p:nvPr userDrawn="1"/>
          </p:nvSpPr>
          <p:spPr bwMode="auto">
            <a:xfrm>
              <a:off x="113" y="-153"/>
              <a:ext cx="0" cy="4536"/>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sp>
          <p:nvSpPr>
            <p:cNvPr id="48" name="Line 179"/>
            <p:cNvSpPr>
              <a:spLocks noChangeShapeType="1"/>
            </p:cNvSpPr>
            <p:nvPr userDrawn="1"/>
          </p:nvSpPr>
          <p:spPr bwMode="auto">
            <a:xfrm>
              <a:off x="582" y="-153"/>
              <a:ext cx="0" cy="4536"/>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sp>
          <p:nvSpPr>
            <p:cNvPr id="49" name="Line 180"/>
            <p:cNvSpPr>
              <a:spLocks noChangeShapeType="1"/>
            </p:cNvSpPr>
            <p:nvPr userDrawn="1"/>
          </p:nvSpPr>
          <p:spPr bwMode="auto">
            <a:xfrm>
              <a:off x="674" y="-153"/>
              <a:ext cx="0" cy="4536"/>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sp>
          <p:nvSpPr>
            <p:cNvPr id="50" name="Line 181"/>
            <p:cNvSpPr>
              <a:spLocks noChangeShapeType="1"/>
            </p:cNvSpPr>
            <p:nvPr userDrawn="1"/>
          </p:nvSpPr>
          <p:spPr bwMode="auto">
            <a:xfrm>
              <a:off x="1145" y="-153"/>
              <a:ext cx="0" cy="4536"/>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sp>
          <p:nvSpPr>
            <p:cNvPr id="51" name="Line 182"/>
            <p:cNvSpPr>
              <a:spLocks noChangeShapeType="1"/>
            </p:cNvSpPr>
            <p:nvPr userDrawn="1"/>
          </p:nvSpPr>
          <p:spPr bwMode="auto">
            <a:xfrm>
              <a:off x="1237" y="-153"/>
              <a:ext cx="0" cy="4536"/>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sp>
          <p:nvSpPr>
            <p:cNvPr id="52" name="Line 183"/>
            <p:cNvSpPr>
              <a:spLocks noChangeShapeType="1"/>
            </p:cNvSpPr>
            <p:nvPr userDrawn="1"/>
          </p:nvSpPr>
          <p:spPr bwMode="auto">
            <a:xfrm>
              <a:off x="1707" y="-153"/>
              <a:ext cx="0" cy="4536"/>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sp>
          <p:nvSpPr>
            <p:cNvPr id="53" name="Line 184"/>
            <p:cNvSpPr>
              <a:spLocks noChangeShapeType="1"/>
            </p:cNvSpPr>
            <p:nvPr userDrawn="1"/>
          </p:nvSpPr>
          <p:spPr bwMode="auto">
            <a:xfrm>
              <a:off x="1799" y="-153"/>
              <a:ext cx="0" cy="4536"/>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sp>
          <p:nvSpPr>
            <p:cNvPr id="54" name="Line 185"/>
            <p:cNvSpPr>
              <a:spLocks noChangeShapeType="1"/>
            </p:cNvSpPr>
            <p:nvPr userDrawn="1"/>
          </p:nvSpPr>
          <p:spPr bwMode="auto">
            <a:xfrm>
              <a:off x="2271" y="-153"/>
              <a:ext cx="0" cy="4536"/>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sp>
          <p:nvSpPr>
            <p:cNvPr id="55" name="Line 186"/>
            <p:cNvSpPr>
              <a:spLocks noChangeShapeType="1"/>
            </p:cNvSpPr>
            <p:nvPr userDrawn="1"/>
          </p:nvSpPr>
          <p:spPr bwMode="auto">
            <a:xfrm>
              <a:off x="2363" y="-153"/>
              <a:ext cx="0" cy="4536"/>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sp>
          <p:nvSpPr>
            <p:cNvPr id="56" name="Line 187"/>
            <p:cNvSpPr>
              <a:spLocks noChangeShapeType="1"/>
            </p:cNvSpPr>
            <p:nvPr userDrawn="1"/>
          </p:nvSpPr>
          <p:spPr bwMode="auto">
            <a:xfrm>
              <a:off x="2833" y="-153"/>
              <a:ext cx="0" cy="4536"/>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sp>
          <p:nvSpPr>
            <p:cNvPr id="57" name="Line 188"/>
            <p:cNvSpPr>
              <a:spLocks noChangeShapeType="1"/>
            </p:cNvSpPr>
            <p:nvPr userDrawn="1"/>
          </p:nvSpPr>
          <p:spPr bwMode="auto">
            <a:xfrm>
              <a:off x="2925" y="-153"/>
              <a:ext cx="0" cy="4536"/>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sp>
          <p:nvSpPr>
            <p:cNvPr id="58" name="Line 189"/>
            <p:cNvSpPr>
              <a:spLocks noChangeShapeType="1"/>
            </p:cNvSpPr>
            <p:nvPr userDrawn="1"/>
          </p:nvSpPr>
          <p:spPr bwMode="auto">
            <a:xfrm>
              <a:off x="3396" y="-153"/>
              <a:ext cx="0" cy="4536"/>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sp>
          <p:nvSpPr>
            <p:cNvPr id="59" name="Line 190"/>
            <p:cNvSpPr>
              <a:spLocks noChangeShapeType="1"/>
            </p:cNvSpPr>
            <p:nvPr userDrawn="1"/>
          </p:nvSpPr>
          <p:spPr bwMode="auto">
            <a:xfrm>
              <a:off x="3488" y="-153"/>
              <a:ext cx="0" cy="4536"/>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sp>
          <p:nvSpPr>
            <p:cNvPr id="60" name="Line 191"/>
            <p:cNvSpPr>
              <a:spLocks noChangeShapeType="1"/>
            </p:cNvSpPr>
            <p:nvPr userDrawn="1"/>
          </p:nvSpPr>
          <p:spPr bwMode="auto">
            <a:xfrm>
              <a:off x="3958" y="-153"/>
              <a:ext cx="0" cy="4536"/>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sp>
          <p:nvSpPr>
            <p:cNvPr id="61" name="Line 192"/>
            <p:cNvSpPr>
              <a:spLocks noChangeShapeType="1"/>
            </p:cNvSpPr>
            <p:nvPr userDrawn="1"/>
          </p:nvSpPr>
          <p:spPr bwMode="auto">
            <a:xfrm>
              <a:off x="4050" y="-153"/>
              <a:ext cx="0" cy="4536"/>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sp>
          <p:nvSpPr>
            <p:cNvPr id="62" name="Line 193"/>
            <p:cNvSpPr>
              <a:spLocks noChangeShapeType="1"/>
            </p:cNvSpPr>
            <p:nvPr userDrawn="1"/>
          </p:nvSpPr>
          <p:spPr bwMode="auto">
            <a:xfrm>
              <a:off x="4521" y="-153"/>
              <a:ext cx="0" cy="4536"/>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sp>
          <p:nvSpPr>
            <p:cNvPr id="63" name="Line 194"/>
            <p:cNvSpPr>
              <a:spLocks noChangeShapeType="1"/>
            </p:cNvSpPr>
            <p:nvPr userDrawn="1"/>
          </p:nvSpPr>
          <p:spPr bwMode="auto">
            <a:xfrm>
              <a:off x="4613" y="-153"/>
              <a:ext cx="0" cy="4536"/>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sp>
          <p:nvSpPr>
            <p:cNvPr id="64" name="Line 195"/>
            <p:cNvSpPr>
              <a:spLocks noChangeShapeType="1"/>
            </p:cNvSpPr>
            <p:nvPr userDrawn="1"/>
          </p:nvSpPr>
          <p:spPr bwMode="auto">
            <a:xfrm>
              <a:off x="5083" y="-153"/>
              <a:ext cx="0" cy="4536"/>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sp>
          <p:nvSpPr>
            <p:cNvPr id="65" name="Line 196"/>
            <p:cNvSpPr>
              <a:spLocks noChangeShapeType="1"/>
            </p:cNvSpPr>
            <p:nvPr userDrawn="1"/>
          </p:nvSpPr>
          <p:spPr bwMode="auto">
            <a:xfrm>
              <a:off x="5175" y="-153"/>
              <a:ext cx="0" cy="4536"/>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sp>
          <p:nvSpPr>
            <p:cNvPr id="66" name="Line 197"/>
            <p:cNvSpPr>
              <a:spLocks noChangeShapeType="1"/>
            </p:cNvSpPr>
            <p:nvPr userDrawn="1"/>
          </p:nvSpPr>
          <p:spPr bwMode="auto">
            <a:xfrm>
              <a:off x="5646" y="-153"/>
              <a:ext cx="0" cy="4536"/>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grpSp>
      <p:grpSp>
        <p:nvGrpSpPr>
          <p:cNvPr id="67" name="Group 199"/>
          <p:cNvGrpSpPr>
            <a:grpSpLocks/>
          </p:cNvGrpSpPr>
          <p:nvPr/>
        </p:nvGrpSpPr>
        <p:grpSpPr bwMode="auto">
          <a:xfrm>
            <a:off x="179388" y="6919913"/>
            <a:ext cx="8783637" cy="242887"/>
            <a:chOff x="113" y="-153"/>
            <a:chExt cx="5533" cy="4536"/>
          </a:xfrm>
        </p:grpSpPr>
        <p:sp>
          <p:nvSpPr>
            <p:cNvPr id="68" name="Line 200"/>
            <p:cNvSpPr>
              <a:spLocks noChangeShapeType="1"/>
            </p:cNvSpPr>
            <p:nvPr userDrawn="1"/>
          </p:nvSpPr>
          <p:spPr bwMode="auto">
            <a:xfrm>
              <a:off x="113" y="-153"/>
              <a:ext cx="0" cy="4536"/>
            </a:xfrm>
            <a:prstGeom prst="line">
              <a:avLst/>
            </a:prstGeom>
            <a:noFill/>
            <a:ln w="3175">
              <a:solidFill>
                <a:schemeClr val="bg1"/>
              </a:solidFill>
              <a:round/>
              <a:headEnd/>
              <a:tailEnd/>
            </a:ln>
            <a:effectLst/>
          </p:spPr>
          <p:txBody>
            <a:bodyPr/>
            <a:lstStyle/>
            <a:p>
              <a:pPr algn="l">
                <a:defRPr/>
              </a:pPr>
              <a:endParaRPr lang="sv-SE" sz="1800" dirty="0">
                <a:latin typeface="Verdana" pitchFamily="34" charset="0"/>
              </a:endParaRPr>
            </a:p>
          </p:txBody>
        </p:sp>
        <p:sp>
          <p:nvSpPr>
            <p:cNvPr id="69" name="Line 201"/>
            <p:cNvSpPr>
              <a:spLocks noChangeShapeType="1"/>
            </p:cNvSpPr>
            <p:nvPr userDrawn="1"/>
          </p:nvSpPr>
          <p:spPr bwMode="auto">
            <a:xfrm>
              <a:off x="582" y="-153"/>
              <a:ext cx="0" cy="4536"/>
            </a:xfrm>
            <a:prstGeom prst="line">
              <a:avLst/>
            </a:prstGeom>
            <a:noFill/>
            <a:ln w="3175">
              <a:solidFill>
                <a:schemeClr val="bg1"/>
              </a:solidFill>
              <a:round/>
              <a:headEnd/>
              <a:tailEnd/>
            </a:ln>
            <a:effectLst/>
          </p:spPr>
          <p:txBody>
            <a:bodyPr/>
            <a:lstStyle/>
            <a:p>
              <a:pPr algn="l">
                <a:defRPr/>
              </a:pPr>
              <a:endParaRPr lang="sv-SE" sz="1800" dirty="0">
                <a:latin typeface="Verdana" pitchFamily="34" charset="0"/>
              </a:endParaRPr>
            </a:p>
          </p:txBody>
        </p:sp>
        <p:sp>
          <p:nvSpPr>
            <p:cNvPr id="70" name="Line 202"/>
            <p:cNvSpPr>
              <a:spLocks noChangeShapeType="1"/>
            </p:cNvSpPr>
            <p:nvPr userDrawn="1"/>
          </p:nvSpPr>
          <p:spPr bwMode="auto">
            <a:xfrm>
              <a:off x="674" y="-153"/>
              <a:ext cx="0" cy="4536"/>
            </a:xfrm>
            <a:prstGeom prst="line">
              <a:avLst/>
            </a:prstGeom>
            <a:noFill/>
            <a:ln w="3175">
              <a:solidFill>
                <a:schemeClr val="bg1"/>
              </a:solidFill>
              <a:round/>
              <a:headEnd/>
              <a:tailEnd/>
            </a:ln>
            <a:effectLst/>
          </p:spPr>
          <p:txBody>
            <a:bodyPr/>
            <a:lstStyle/>
            <a:p>
              <a:pPr algn="l">
                <a:defRPr/>
              </a:pPr>
              <a:endParaRPr lang="sv-SE" sz="1800" dirty="0">
                <a:latin typeface="Verdana" pitchFamily="34" charset="0"/>
              </a:endParaRPr>
            </a:p>
          </p:txBody>
        </p:sp>
        <p:sp>
          <p:nvSpPr>
            <p:cNvPr id="71" name="Line 203"/>
            <p:cNvSpPr>
              <a:spLocks noChangeShapeType="1"/>
            </p:cNvSpPr>
            <p:nvPr userDrawn="1"/>
          </p:nvSpPr>
          <p:spPr bwMode="auto">
            <a:xfrm>
              <a:off x="1145" y="-153"/>
              <a:ext cx="0" cy="4536"/>
            </a:xfrm>
            <a:prstGeom prst="line">
              <a:avLst/>
            </a:prstGeom>
            <a:noFill/>
            <a:ln w="3175">
              <a:solidFill>
                <a:schemeClr val="bg1"/>
              </a:solidFill>
              <a:round/>
              <a:headEnd/>
              <a:tailEnd/>
            </a:ln>
            <a:effectLst/>
          </p:spPr>
          <p:txBody>
            <a:bodyPr/>
            <a:lstStyle/>
            <a:p>
              <a:pPr algn="l">
                <a:defRPr/>
              </a:pPr>
              <a:endParaRPr lang="sv-SE" sz="1800" dirty="0">
                <a:latin typeface="Verdana" pitchFamily="34" charset="0"/>
              </a:endParaRPr>
            </a:p>
          </p:txBody>
        </p:sp>
        <p:sp>
          <p:nvSpPr>
            <p:cNvPr id="72" name="Line 204"/>
            <p:cNvSpPr>
              <a:spLocks noChangeShapeType="1"/>
            </p:cNvSpPr>
            <p:nvPr userDrawn="1"/>
          </p:nvSpPr>
          <p:spPr bwMode="auto">
            <a:xfrm>
              <a:off x="1237" y="-153"/>
              <a:ext cx="0" cy="4536"/>
            </a:xfrm>
            <a:prstGeom prst="line">
              <a:avLst/>
            </a:prstGeom>
            <a:noFill/>
            <a:ln w="3175">
              <a:solidFill>
                <a:schemeClr val="bg1"/>
              </a:solidFill>
              <a:round/>
              <a:headEnd/>
              <a:tailEnd/>
            </a:ln>
            <a:effectLst/>
          </p:spPr>
          <p:txBody>
            <a:bodyPr/>
            <a:lstStyle/>
            <a:p>
              <a:pPr algn="l">
                <a:defRPr/>
              </a:pPr>
              <a:endParaRPr lang="sv-SE" sz="1800" dirty="0">
                <a:latin typeface="Verdana" pitchFamily="34" charset="0"/>
              </a:endParaRPr>
            </a:p>
          </p:txBody>
        </p:sp>
        <p:sp>
          <p:nvSpPr>
            <p:cNvPr id="73" name="Line 205"/>
            <p:cNvSpPr>
              <a:spLocks noChangeShapeType="1"/>
            </p:cNvSpPr>
            <p:nvPr userDrawn="1"/>
          </p:nvSpPr>
          <p:spPr bwMode="auto">
            <a:xfrm>
              <a:off x="1707" y="-153"/>
              <a:ext cx="0" cy="4536"/>
            </a:xfrm>
            <a:prstGeom prst="line">
              <a:avLst/>
            </a:prstGeom>
            <a:noFill/>
            <a:ln w="3175">
              <a:solidFill>
                <a:schemeClr val="bg1"/>
              </a:solidFill>
              <a:round/>
              <a:headEnd/>
              <a:tailEnd/>
            </a:ln>
            <a:effectLst/>
          </p:spPr>
          <p:txBody>
            <a:bodyPr/>
            <a:lstStyle/>
            <a:p>
              <a:pPr algn="l">
                <a:defRPr/>
              </a:pPr>
              <a:endParaRPr lang="sv-SE" sz="1800" dirty="0">
                <a:latin typeface="Verdana" pitchFamily="34" charset="0"/>
              </a:endParaRPr>
            </a:p>
          </p:txBody>
        </p:sp>
        <p:sp>
          <p:nvSpPr>
            <p:cNvPr id="74" name="Line 206"/>
            <p:cNvSpPr>
              <a:spLocks noChangeShapeType="1"/>
            </p:cNvSpPr>
            <p:nvPr userDrawn="1"/>
          </p:nvSpPr>
          <p:spPr bwMode="auto">
            <a:xfrm>
              <a:off x="1799" y="-153"/>
              <a:ext cx="0" cy="4536"/>
            </a:xfrm>
            <a:prstGeom prst="line">
              <a:avLst/>
            </a:prstGeom>
            <a:noFill/>
            <a:ln w="3175">
              <a:solidFill>
                <a:schemeClr val="bg1"/>
              </a:solidFill>
              <a:round/>
              <a:headEnd/>
              <a:tailEnd/>
            </a:ln>
            <a:effectLst/>
          </p:spPr>
          <p:txBody>
            <a:bodyPr/>
            <a:lstStyle/>
            <a:p>
              <a:pPr algn="l">
                <a:defRPr/>
              </a:pPr>
              <a:endParaRPr lang="sv-SE" sz="1800" dirty="0">
                <a:latin typeface="Verdana" pitchFamily="34" charset="0"/>
              </a:endParaRPr>
            </a:p>
          </p:txBody>
        </p:sp>
        <p:sp>
          <p:nvSpPr>
            <p:cNvPr id="75" name="Line 207"/>
            <p:cNvSpPr>
              <a:spLocks noChangeShapeType="1"/>
            </p:cNvSpPr>
            <p:nvPr userDrawn="1"/>
          </p:nvSpPr>
          <p:spPr bwMode="auto">
            <a:xfrm>
              <a:off x="2271" y="-153"/>
              <a:ext cx="0" cy="4536"/>
            </a:xfrm>
            <a:prstGeom prst="line">
              <a:avLst/>
            </a:prstGeom>
            <a:noFill/>
            <a:ln w="3175">
              <a:solidFill>
                <a:schemeClr val="bg1"/>
              </a:solidFill>
              <a:round/>
              <a:headEnd/>
              <a:tailEnd/>
            </a:ln>
            <a:effectLst/>
          </p:spPr>
          <p:txBody>
            <a:bodyPr/>
            <a:lstStyle/>
            <a:p>
              <a:pPr algn="l">
                <a:defRPr/>
              </a:pPr>
              <a:endParaRPr lang="sv-SE" sz="1800" dirty="0">
                <a:latin typeface="Verdana" pitchFamily="34" charset="0"/>
              </a:endParaRPr>
            </a:p>
          </p:txBody>
        </p:sp>
        <p:sp>
          <p:nvSpPr>
            <p:cNvPr id="76" name="Line 208"/>
            <p:cNvSpPr>
              <a:spLocks noChangeShapeType="1"/>
            </p:cNvSpPr>
            <p:nvPr userDrawn="1"/>
          </p:nvSpPr>
          <p:spPr bwMode="auto">
            <a:xfrm>
              <a:off x="2363" y="-153"/>
              <a:ext cx="0" cy="4536"/>
            </a:xfrm>
            <a:prstGeom prst="line">
              <a:avLst/>
            </a:prstGeom>
            <a:noFill/>
            <a:ln w="3175">
              <a:solidFill>
                <a:schemeClr val="bg1"/>
              </a:solidFill>
              <a:round/>
              <a:headEnd/>
              <a:tailEnd/>
            </a:ln>
            <a:effectLst/>
          </p:spPr>
          <p:txBody>
            <a:bodyPr/>
            <a:lstStyle/>
            <a:p>
              <a:pPr algn="l">
                <a:defRPr/>
              </a:pPr>
              <a:endParaRPr lang="sv-SE" sz="1800" dirty="0">
                <a:latin typeface="Verdana" pitchFamily="34" charset="0"/>
              </a:endParaRPr>
            </a:p>
          </p:txBody>
        </p:sp>
        <p:sp>
          <p:nvSpPr>
            <p:cNvPr id="77" name="Line 209"/>
            <p:cNvSpPr>
              <a:spLocks noChangeShapeType="1"/>
            </p:cNvSpPr>
            <p:nvPr userDrawn="1"/>
          </p:nvSpPr>
          <p:spPr bwMode="auto">
            <a:xfrm>
              <a:off x="2833" y="-153"/>
              <a:ext cx="0" cy="4536"/>
            </a:xfrm>
            <a:prstGeom prst="line">
              <a:avLst/>
            </a:prstGeom>
            <a:noFill/>
            <a:ln w="3175">
              <a:solidFill>
                <a:schemeClr val="bg1"/>
              </a:solidFill>
              <a:round/>
              <a:headEnd/>
              <a:tailEnd/>
            </a:ln>
            <a:effectLst/>
          </p:spPr>
          <p:txBody>
            <a:bodyPr/>
            <a:lstStyle/>
            <a:p>
              <a:pPr algn="l">
                <a:defRPr/>
              </a:pPr>
              <a:endParaRPr lang="sv-SE" sz="1800" dirty="0">
                <a:latin typeface="Verdana" pitchFamily="34" charset="0"/>
              </a:endParaRPr>
            </a:p>
          </p:txBody>
        </p:sp>
        <p:sp>
          <p:nvSpPr>
            <p:cNvPr id="78" name="Line 210"/>
            <p:cNvSpPr>
              <a:spLocks noChangeShapeType="1"/>
            </p:cNvSpPr>
            <p:nvPr userDrawn="1"/>
          </p:nvSpPr>
          <p:spPr bwMode="auto">
            <a:xfrm>
              <a:off x="2925" y="-153"/>
              <a:ext cx="0" cy="4536"/>
            </a:xfrm>
            <a:prstGeom prst="line">
              <a:avLst/>
            </a:prstGeom>
            <a:noFill/>
            <a:ln w="3175">
              <a:solidFill>
                <a:schemeClr val="bg1"/>
              </a:solidFill>
              <a:round/>
              <a:headEnd/>
              <a:tailEnd/>
            </a:ln>
            <a:effectLst/>
          </p:spPr>
          <p:txBody>
            <a:bodyPr/>
            <a:lstStyle/>
            <a:p>
              <a:pPr algn="l">
                <a:defRPr/>
              </a:pPr>
              <a:endParaRPr lang="sv-SE" sz="1800" dirty="0">
                <a:latin typeface="Verdana" pitchFamily="34" charset="0"/>
              </a:endParaRPr>
            </a:p>
          </p:txBody>
        </p:sp>
        <p:sp>
          <p:nvSpPr>
            <p:cNvPr id="79" name="Line 211"/>
            <p:cNvSpPr>
              <a:spLocks noChangeShapeType="1"/>
            </p:cNvSpPr>
            <p:nvPr userDrawn="1"/>
          </p:nvSpPr>
          <p:spPr bwMode="auto">
            <a:xfrm>
              <a:off x="3396" y="-153"/>
              <a:ext cx="0" cy="4536"/>
            </a:xfrm>
            <a:prstGeom prst="line">
              <a:avLst/>
            </a:prstGeom>
            <a:noFill/>
            <a:ln w="3175">
              <a:solidFill>
                <a:schemeClr val="bg1"/>
              </a:solidFill>
              <a:round/>
              <a:headEnd/>
              <a:tailEnd/>
            </a:ln>
            <a:effectLst/>
          </p:spPr>
          <p:txBody>
            <a:bodyPr/>
            <a:lstStyle/>
            <a:p>
              <a:pPr algn="l">
                <a:defRPr/>
              </a:pPr>
              <a:endParaRPr lang="sv-SE" sz="1800" dirty="0">
                <a:latin typeface="Verdana" pitchFamily="34" charset="0"/>
              </a:endParaRPr>
            </a:p>
          </p:txBody>
        </p:sp>
        <p:sp>
          <p:nvSpPr>
            <p:cNvPr id="80" name="Line 212"/>
            <p:cNvSpPr>
              <a:spLocks noChangeShapeType="1"/>
            </p:cNvSpPr>
            <p:nvPr userDrawn="1"/>
          </p:nvSpPr>
          <p:spPr bwMode="auto">
            <a:xfrm>
              <a:off x="3488" y="-153"/>
              <a:ext cx="0" cy="4536"/>
            </a:xfrm>
            <a:prstGeom prst="line">
              <a:avLst/>
            </a:prstGeom>
            <a:noFill/>
            <a:ln w="3175">
              <a:solidFill>
                <a:schemeClr val="bg1"/>
              </a:solidFill>
              <a:round/>
              <a:headEnd/>
              <a:tailEnd/>
            </a:ln>
            <a:effectLst/>
          </p:spPr>
          <p:txBody>
            <a:bodyPr/>
            <a:lstStyle/>
            <a:p>
              <a:pPr algn="l">
                <a:defRPr/>
              </a:pPr>
              <a:endParaRPr lang="sv-SE" sz="1800" dirty="0">
                <a:latin typeface="Verdana" pitchFamily="34" charset="0"/>
              </a:endParaRPr>
            </a:p>
          </p:txBody>
        </p:sp>
        <p:sp>
          <p:nvSpPr>
            <p:cNvPr id="81" name="Line 213"/>
            <p:cNvSpPr>
              <a:spLocks noChangeShapeType="1"/>
            </p:cNvSpPr>
            <p:nvPr userDrawn="1"/>
          </p:nvSpPr>
          <p:spPr bwMode="auto">
            <a:xfrm>
              <a:off x="3958" y="-153"/>
              <a:ext cx="0" cy="4536"/>
            </a:xfrm>
            <a:prstGeom prst="line">
              <a:avLst/>
            </a:prstGeom>
            <a:noFill/>
            <a:ln w="3175">
              <a:solidFill>
                <a:schemeClr val="bg1"/>
              </a:solidFill>
              <a:round/>
              <a:headEnd/>
              <a:tailEnd/>
            </a:ln>
            <a:effectLst/>
          </p:spPr>
          <p:txBody>
            <a:bodyPr/>
            <a:lstStyle/>
            <a:p>
              <a:pPr algn="l">
                <a:defRPr/>
              </a:pPr>
              <a:endParaRPr lang="sv-SE" sz="1800" dirty="0">
                <a:latin typeface="Verdana" pitchFamily="34" charset="0"/>
              </a:endParaRPr>
            </a:p>
          </p:txBody>
        </p:sp>
        <p:sp>
          <p:nvSpPr>
            <p:cNvPr id="82" name="Line 214"/>
            <p:cNvSpPr>
              <a:spLocks noChangeShapeType="1"/>
            </p:cNvSpPr>
            <p:nvPr userDrawn="1"/>
          </p:nvSpPr>
          <p:spPr bwMode="auto">
            <a:xfrm>
              <a:off x="4050" y="-153"/>
              <a:ext cx="0" cy="4536"/>
            </a:xfrm>
            <a:prstGeom prst="line">
              <a:avLst/>
            </a:prstGeom>
            <a:noFill/>
            <a:ln w="3175">
              <a:solidFill>
                <a:schemeClr val="bg1"/>
              </a:solidFill>
              <a:round/>
              <a:headEnd/>
              <a:tailEnd/>
            </a:ln>
            <a:effectLst/>
          </p:spPr>
          <p:txBody>
            <a:bodyPr/>
            <a:lstStyle/>
            <a:p>
              <a:pPr algn="l">
                <a:defRPr/>
              </a:pPr>
              <a:endParaRPr lang="sv-SE" sz="1800" dirty="0">
                <a:latin typeface="Verdana" pitchFamily="34" charset="0"/>
              </a:endParaRPr>
            </a:p>
          </p:txBody>
        </p:sp>
        <p:sp>
          <p:nvSpPr>
            <p:cNvPr id="83" name="Line 215"/>
            <p:cNvSpPr>
              <a:spLocks noChangeShapeType="1"/>
            </p:cNvSpPr>
            <p:nvPr userDrawn="1"/>
          </p:nvSpPr>
          <p:spPr bwMode="auto">
            <a:xfrm>
              <a:off x="4521" y="-153"/>
              <a:ext cx="0" cy="4536"/>
            </a:xfrm>
            <a:prstGeom prst="line">
              <a:avLst/>
            </a:prstGeom>
            <a:noFill/>
            <a:ln w="3175">
              <a:solidFill>
                <a:schemeClr val="bg1"/>
              </a:solidFill>
              <a:round/>
              <a:headEnd/>
              <a:tailEnd/>
            </a:ln>
            <a:effectLst/>
          </p:spPr>
          <p:txBody>
            <a:bodyPr/>
            <a:lstStyle/>
            <a:p>
              <a:pPr algn="l">
                <a:defRPr/>
              </a:pPr>
              <a:endParaRPr lang="sv-SE" sz="1800" dirty="0">
                <a:latin typeface="Verdana" pitchFamily="34" charset="0"/>
              </a:endParaRPr>
            </a:p>
          </p:txBody>
        </p:sp>
        <p:sp>
          <p:nvSpPr>
            <p:cNvPr id="84" name="Line 216"/>
            <p:cNvSpPr>
              <a:spLocks noChangeShapeType="1"/>
            </p:cNvSpPr>
            <p:nvPr userDrawn="1"/>
          </p:nvSpPr>
          <p:spPr bwMode="auto">
            <a:xfrm>
              <a:off x="4613" y="-153"/>
              <a:ext cx="0" cy="4536"/>
            </a:xfrm>
            <a:prstGeom prst="line">
              <a:avLst/>
            </a:prstGeom>
            <a:noFill/>
            <a:ln w="3175">
              <a:solidFill>
                <a:schemeClr val="bg1"/>
              </a:solidFill>
              <a:round/>
              <a:headEnd/>
              <a:tailEnd/>
            </a:ln>
            <a:effectLst/>
          </p:spPr>
          <p:txBody>
            <a:bodyPr/>
            <a:lstStyle/>
            <a:p>
              <a:pPr algn="l">
                <a:defRPr/>
              </a:pPr>
              <a:endParaRPr lang="sv-SE" sz="1800" dirty="0">
                <a:latin typeface="Verdana" pitchFamily="34" charset="0"/>
              </a:endParaRPr>
            </a:p>
          </p:txBody>
        </p:sp>
        <p:sp>
          <p:nvSpPr>
            <p:cNvPr id="85" name="Line 217"/>
            <p:cNvSpPr>
              <a:spLocks noChangeShapeType="1"/>
            </p:cNvSpPr>
            <p:nvPr userDrawn="1"/>
          </p:nvSpPr>
          <p:spPr bwMode="auto">
            <a:xfrm>
              <a:off x="5083" y="-153"/>
              <a:ext cx="0" cy="4536"/>
            </a:xfrm>
            <a:prstGeom prst="line">
              <a:avLst/>
            </a:prstGeom>
            <a:noFill/>
            <a:ln w="3175">
              <a:solidFill>
                <a:schemeClr val="bg1"/>
              </a:solidFill>
              <a:round/>
              <a:headEnd/>
              <a:tailEnd/>
            </a:ln>
            <a:effectLst/>
          </p:spPr>
          <p:txBody>
            <a:bodyPr/>
            <a:lstStyle/>
            <a:p>
              <a:pPr algn="l">
                <a:defRPr/>
              </a:pPr>
              <a:endParaRPr lang="sv-SE" sz="1800" dirty="0">
                <a:latin typeface="Verdana" pitchFamily="34" charset="0"/>
              </a:endParaRPr>
            </a:p>
          </p:txBody>
        </p:sp>
        <p:sp>
          <p:nvSpPr>
            <p:cNvPr id="86" name="Line 218"/>
            <p:cNvSpPr>
              <a:spLocks noChangeShapeType="1"/>
            </p:cNvSpPr>
            <p:nvPr userDrawn="1"/>
          </p:nvSpPr>
          <p:spPr bwMode="auto">
            <a:xfrm>
              <a:off x="5175" y="-153"/>
              <a:ext cx="0" cy="4536"/>
            </a:xfrm>
            <a:prstGeom prst="line">
              <a:avLst/>
            </a:prstGeom>
            <a:noFill/>
            <a:ln w="3175">
              <a:solidFill>
                <a:schemeClr val="bg1"/>
              </a:solidFill>
              <a:round/>
              <a:headEnd/>
              <a:tailEnd/>
            </a:ln>
            <a:effectLst/>
          </p:spPr>
          <p:txBody>
            <a:bodyPr/>
            <a:lstStyle/>
            <a:p>
              <a:pPr algn="l">
                <a:defRPr/>
              </a:pPr>
              <a:endParaRPr lang="sv-SE" sz="1800" dirty="0">
                <a:latin typeface="Verdana" pitchFamily="34" charset="0"/>
              </a:endParaRPr>
            </a:p>
          </p:txBody>
        </p:sp>
        <p:sp>
          <p:nvSpPr>
            <p:cNvPr id="87" name="Line 219"/>
            <p:cNvSpPr>
              <a:spLocks noChangeShapeType="1"/>
            </p:cNvSpPr>
            <p:nvPr userDrawn="1"/>
          </p:nvSpPr>
          <p:spPr bwMode="auto">
            <a:xfrm>
              <a:off x="5646" y="-153"/>
              <a:ext cx="0" cy="4536"/>
            </a:xfrm>
            <a:prstGeom prst="line">
              <a:avLst/>
            </a:prstGeom>
            <a:noFill/>
            <a:ln w="3175">
              <a:solidFill>
                <a:schemeClr val="bg1"/>
              </a:solidFill>
              <a:round/>
              <a:headEnd/>
              <a:tailEnd/>
            </a:ln>
            <a:effectLst/>
          </p:spPr>
          <p:txBody>
            <a:bodyPr/>
            <a:lstStyle/>
            <a:p>
              <a:pPr algn="l">
                <a:defRPr/>
              </a:pPr>
              <a:endParaRPr lang="sv-SE" sz="1800" dirty="0">
                <a:latin typeface="Verdana" pitchFamily="34" charset="0"/>
              </a:endParaRPr>
            </a:p>
          </p:txBody>
        </p:sp>
      </p:grpSp>
      <p:grpSp>
        <p:nvGrpSpPr>
          <p:cNvPr id="89" name="Group 160"/>
          <p:cNvGrpSpPr>
            <a:grpSpLocks/>
          </p:cNvGrpSpPr>
          <p:nvPr userDrawn="1"/>
        </p:nvGrpSpPr>
        <p:grpSpPr bwMode="auto">
          <a:xfrm>
            <a:off x="-344488" y="182563"/>
            <a:ext cx="287338" cy="6491287"/>
            <a:chOff x="-181" y="115"/>
            <a:chExt cx="5783" cy="4089"/>
          </a:xfrm>
        </p:grpSpPr>
        <p:sp>
          <p:nvSpPr>
            <p:cNvPr id="90" name="Line 144"/>
            <p:cNvSpPr>
              <a:spLocks noChangeShapeType="1"/>
            </p:cNvSpPr>
            <p:nvPr userDrawn="1"/>
          </p:nvSpPr>
          <p:spPr bwMode="auto">
            <a:xfrm>
              <a:off x="-181" y="115"/>
              <a:ext cx="5783" cy="0"/>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sp>
          <p:nvSpPr>
            <p:cNvPr id="91" name="Line 145"/>
            <p:cNvSpPr>
              <a:spLocks noChangeShapeType="1"/>
            </p:cNvSpPr>
            <p:nvPr userDrawn="1"/>
          </p:nvSpPr>
          <p:spPr bwMode="auto">
            <a:xfrm>
              <a:off x="-181" y="546"/>
              <a:ext cx="5783" cy="0"/>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sp>
          <p:nvSpPr>
            <p:cNvPr id="92" name="Line 146"/>
            <p:cNvSpPr>
              <a:spLocks noChangeShapeType="1"/>
            </p:cNvSpPr>
            <p:nvPr userDrawn="1"/>
          </p:nvSpPr>
          <p:spPr bwMode="auto">
            <a:xfrm>
              <a:off x="-181" y="636"/>
              <a:ext cx="5783" cy="0"/>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sp>
          <p:nvSpPr>
            <p:cNvPr id="93" name="Line 147"/>
            <p:cNvSpPr>
              <a:spLocks noChangeShapeType="1"/>
            </p:cNvSpPr>
            <p:nvPr userDrawn="1"/>
          </p:nvSpPr>
          <p:spPr bwMode="auto">
            <a:xfrm>
              <a:off x="-181" y="1068"/>
              <a:ext cx="5783" cy="0"/>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sp>
          <p:nvSpPr>
            <p:cNvPr id="94" name="Line 148"/>
            <p:cNvSpPr>
              <a:spLocks noChangeShapeType="1"/>
            </p:cNvSpPr>
            <p:nvPr userDrawn="1"/>
          </p:nvSpPr>
          <p:spPr bwMode="auto">
            <a:xfrm>
              <a:off x="-181" y="1159"/>
              <a:ext cx="5783" cy="0"/>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sp>
          <p:nvSpPr>
            <p:cNvPr id="95" name="Line 149"/>
            <p:cNvSpPr>
              <a:spLocks noChangeShapeType="1"/>
            </p:cNvSpPr>
            <p:nvPr userDrawn="1"/>
          </p:nvSpPr>
          <p:spPr bwMode="auto">
            <a:xfrm>
              <a:off x="-181" y="1591"/>
              <a:ext cx="5783" cy="0"/>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sp>
          <p:nvSpPr>
            <p:cNvPr id="96" name="Line 150"/>
            <p:cNvSpPr>
              <a:spLocks noChangeShapeType="1"/>
            </p:cNvSpPr>
            <p:nvPr userDrawn="1"/>
          </p:nvSpPr>
          <p:spPr bwMode="auto">
            <a:xfrm>
              <a:off x="-181" y="1683"/>
              <a:ext cx="5783" cy="0"/>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sp>
          <p:nvSpPr>
            <p:cNvPr id="97" name="Line 151"/>
            <p:cNvSpPr>
              <a:spLocks noChangeShapeType="1"/>
            </p:cNvSpPr>
            <p:nvPr userDrawn="1"/>
          </p:nvSpPr>
          <p:spPr bwMode="auto">
            <a:xfrm>
              <a:off x="-181" y="2113"/>
              <a:ext cx="5783" cy="0"/>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sp>
          <p:nvSpPr>
            <p:cNvPr id="98" name="Line 152"/>
            <p:cNvSpPr>
              <a:spLocks noChangeShapeType="1"/>
            </p:cNvSpPr>
            <p:nvPr userDrawn="1"/>
          </p:nvSpPr>
          <p:spPr bwMode="auto">
            <a:xfrm>
              <a:off x="-181" y="2205"/>
              <a:ext cx="5783" cy="0"/>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sp>
          <p:nvSpPr>
            <p:cNvPr id="99" name="Line 153"/>
            <p:cNvSpPr>
              <a:spLocks noChangeShapeType="1"/>
            </p:cNvSpPr>
            <p:nvPr userDrawn="1"/>
          </p:nvSpPr>
          <p:spPr bwMode="auto">
            <a:xfrm>
              <a:off x="-181" y="2638"/>
              <a:ext cx="5783" cy="0"/>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sp>
          <p:nvSpPr>
            <p:cNvPr id="100" name="Line 154"/>
            <p:cNvSpPr>
              <a:spLocks noChangeShapeType="1"/>
            </p:cNvSpPr>
            <p:nvPr userDrawn="1"/>
          </p:nvSpPr>
          <p:spPr bwMode="auto">
            <a:xfrm>
              <a:off x="-181" y="2727"/>
              <a:ext cx="5783" cy="0"/>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sp>
          <p:nvSpPr>
            <p:cNvPr id="101" name="Line 155"/>
            <p:cNvSpPr>
              <a:spLocks noChangeShapeType="1"/>
            </p:cNvSpPr>
            <p:nvPr userDrawn="1"/>
          </p:nvSpPr>
          <p:spPr bwMode="auto">
            <a:xfrm>
              <a:off x="-181" y="3161"/>
              <a:ext cx="5783" cy="0"/>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sp>
          <p:nvSpPr>
            <p:cNvPr id="102" name="Line 156"/>
            <p:cNvSpPr>
              <a:spLocks noChangeShapeType="1"/>
            </p:cNvSpPr>
            <p:nvPr userDrawn="1"/>
          </p:nvSpPr>
          <p:spPr bwMode="auto">
            <a:xfrm>
              <a:off x="-181" y="3250"/>
              <a:ext cx="5783" cy="0"/>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sp>
          <p:nvSpPr>
            <p:cNvPr id="103" name="Line 157"/>
            <p:cNvSpPr>
              <a:spLocks noChangeShapeType="1"/>
            </p:cNvSpPr>
            <p:nvPr userDrawn="1"/>
          </p:nvSpPr>
          <p:spPr bwMode="auto">
            <a:xfrm>
              <a:off x="-181" y="3682"/>
              <a:ext cx="5783" cy="0"/>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sp>
          <p:nvSpPr>
            <p:cNvPr id="104" name="Line 158"/>
            <p:cNvSpPr>
              <a:spLocks noChangeShapeType="1"/>
            </p:cNvSpPr>
            <p:nvPr userDrawn="1"/>
          </p:nvSpPr>
          <p:spPr bwMode="auto">
            <a:xfrm>
              <a:off x="-181" y="3775"/>
              <a:ext cx="5783" cy="0"/>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sp>
          <p:nvSpPr>
            <p:cNvPr id="105" name="Line 159"/>
            <p:cNvSpPr>
              <a:spLocks noChangeShapeType="1"/>
            </p:cNvSpPr>
            <p:nvPr userDrawn="1"/>
          </p:nvSpPr>
          <p:spPr bwMode="auto">
            <a:xfrm>
              <a:off x="-181" y="4204"/>
              <a:ext cx="5783" cy="0"/>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grpSp>
      <p:grpSp>
        <p:nvGrpSpPr>
          <p:cNvPr id="106" name="Group 161"/>
          <p:cNvGrpSpPr>
            <a:grpSpLocks/>
          </p:cNvGrpSpPr>
          <p:nvPr userDrawn="1"/>
        </p:nvGrpSpPr>
        <p:grpSpPr bwMode="auto">
          <a:xfrm>
            <a:off x="9209088" y="182563"/>
            <a:ext cx="287337" cy="6491287"/>
            <a:chOff x="-181" y="115"/>
            <a:chExt cx="5783" cy="4089"/>
          </a:xfrm>
        </p:grpSpPr>
        <p:sp>
          <p:nvSpPr>
            <p:cNvPr id="107" name="Line 162"/>
            <p:cNvSpPr>
              <a:spLocks noChangeShapeType="1"/>
            </p:cNvSpPr>
            <p:nvPr userDrawn="1"/>
          </p:nvSpPr>
          <p:spPr bwMode="auto">
            <a:xfrm>
              <a:off x="-181" y="115"/>
              <a:ext cx="5783" cy="0"/>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sp>
          <p:nvSpPr>
            <p:cNvPr id="108" name="Line 163"/>
            <p:cNvSpPr>
              <a:spLocks noChangeShapeType="1"/>
            </p:cNvSpPr>
            <p:nvPr userDrawn="1"/>
          </p:nvSpPr>
          <p:spPr bwMode="auto">
            <a:xfrm>
              <a:off x="-181" y="546"/>
              <a:ext cx="5783" cy="0"/>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sp>
          <p:nvSpPr>
            <p:cNvPr id="109" name="Line 164"/>
            <p:cNvSpPr>
              <a:spLocks noChangeShapeType="1"/>
            </p:cNvSpPr>
            <p:nvPr userDrawn="1"/>
          </p:nvSpPr>
          <p:spPr bwMode="auto">
            <a:xfrm>
              <a:off x="-181" y="636"/>
              <a:ext cx="5783" cy="0"/>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sp>
          <p:nvSpPr>
            <p:cNvPr id="110" name="Line 165"/>
            <p:cNvSpPr>
              <a:spLocks noChangeShapeType="1"/>
            </p:cNvSpPr>
            <p:nvPr userDrawn="1"/>
          </p:nvSpPr>
          <p:spPr bwMode="auto">
            <a:xfrm>
              <a:off x="-181" y="1068"/>
              <a:ext cx="5783" cy="0"/>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sp>
          <p:nvSpPr>
            <p:cNvPr id="111" name="Line 166"/>
            <p:cNvSpPr>
              <a:spLocks noChangeShapeType="1"/>
            </p:cNvSpPr>
            <p:nvPr userDrawn="1"/>
          </p:nvSpPr>
          <p:spPr bwMode="auto">
            <a:xfrm>
              <a:off x="-181" y="1159"/>
              <a:ext cx="5783" cy="0"/>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sp>
          <p:nvSpPr>
            <p:cNvPr id="112" name="Line 167"/>
            <p:cNvSpPr>
              <a:spLocks noChangeShapeType="1"/>
            </p:cNvSpPr>
            <p:nvPr userDrawn="1"/>
          </p:nvSpPr>
          <p:spPr bwMode="auto">
            <a:xfrm>
              <a:off x="-181" y="1591"/>
              <a:ext cx="5783" cy="0"/>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sp>
          <p:nvSpPr>
            <p:cNvPr id="113" name="Line 168"/>
            <p:cNvSpPr>
              <a:spLocks noChangeShapeType="1"/>
            </p:cNvSpPr>
            <p:nvPr userDrawn="1"/>
          </p:nvSpPr>
          <p:spPr bwMode="auto">
            <a:xfrm>
              <a:off x="-181" y="1683"/>
              <a:ext cx="5783" cy="0"/>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sp>
          <p:nvSpPr>
            <p:cNvPr id="114" name="Line 169"/>
            <p:cNvSpPr>
              <a:spLocks noChangeShapeType="1"/>
            </p:cNvSpPr>
            <p:nvPr userDrawn="1"/>
          </p:nvSpPr>
          <p:spPr bwMode="auto">
            <a:xfrm>
              <a:off x="-181" y="2113"/>
              <a:ext cx="5783" cy="0"/>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sp>
          <p:nvSpPr>
            <p:cNvPr id="115" name="Line 170"/>
            <p:cNvSpPr>
              <a:spLocks noChangeShapeType="1"/>
            </p:cNvSpPr>
            <p:nvPr userDrawn="1"/>
          </p:nvSpPr>
          <p:spPr bwMode="auto">
            <a:xfrm>
              <a:off x="-181" y="2205"/>
              <a:ext cx="5783" cy="0"/>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sp>
          <p:nvSpPr>
            <p:cNvPr id="116" name="Line 171"/>
            <p:cNvSpPr>
              <a:spLocks noChangeShapeType="1"/>
            </p:cNvSpPr>
            <p:nvPr userDrawn="1"/>
          </p:nvSpPr>
          <p:spPr bwMode="auto">
            <a:xfrm>
              <a:off x="-181" y="2638"/>
              <a:ext cx="5783" cy="0"/>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sp>
          <p:nvSpPr>
            <p:cNvPr id="117" name="Line 172"/>
            <p:cNvSpPr>
              <a:spLocks noChangeShapeType="1"/>
            </p:cNvSpPr>
            <p:nvPr userDrawn="1"/>
          </p:nvSpPr>
          <p:spPr bwMode="auto">
            <a:xfrm>
              <a:off x="-181" y="2727"/>
              <a:ext cx="5783" cy="0"/>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sp>
          <p:nvSpPr>
            <p:cNvPr id="118" name="Line 173"/>
            <p:cNvSpPr>
              <a:spLocks noChangeShapeType="1"/>
            </p:cNvSpPr>
            <p:nvPr userDrawn="1"/>
          </p:nvSpPr>
          <p:spPr bwMode="auto">
            <a:xfrm>
              <a:off x="-181" y="3161"/>
              <a:ext cx="5783" cy="0"/>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sp>
          <p:nvSpPr>
            <p:cNvPr id="119" name="Line 174"/>
            <p:cNvSpPr>
              <a:spLocks noChangeShapeType="1"/>
            </p:cNvSpPr>
            <p:nvPr userDrawn="1"/>
          </p:nvSpPr>
          <p:spPr bwMode="auto">
            <a:xfrm>
              <a:off x="-181" y="3250"/>
              <a:ext cx="5783" cy="0"/>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sp>
          <p:nvSpPr>
            <p:cNvPr id="120" name="Line 175"/>
            <p:cNvSpPr>
              <a:spLocks noChangeShapeType="1"/>
            </p:cNvSpPr>
            <p:nvPr userDrawn="1"/>
          </p:nvSpPr>
          <p:spPr bwMode="auto">
            <a:xfrm>
              <a:off x="-181" y="3682"/>
              <a:ext cx="5783" cy="0"/>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sp>
          <p:nvSpPr>
            <p:cNvPr id="121" name="Line 176"/>
            <p:cNvSpPr>
              <a:spLocks noChangeShapeType="1"/>
            </p:cNvSpPr>
            <p:nvPr userDrawn="1"/>
          </p:nvSpPr>
          <p:spPr bwMode="auto">
            <a:xfrm>
              <a:off x="-181" y="3775"/>
              <a:ext cx="5783" cy="0"/>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sp>
          <p:nvSpPr>
            <p:cNvPr id="122" name="Line 177"/>
            <p:cNvSpPr>
              <a:spLocks noChangeShapeType="1"/>
            </p:cNvSpPr>
            <p:nvPr userDrawn="1"/>
          </p:nvSpPr>
          <p:spPr bwMode="auto">
            <a:xfrm>
              <a:off x="-181" y="4204"/>
              <a:ext cx="5783" cy="0"/>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grpSp>
      <p:grpSp>
        <p:nvGrpSpPr>
          <p:cNvPr id="123" name="Group 198"/>
          <p:cNvGrpSpPr>
            <a:grpSpLocks/>
          </p:cNvGrpSpPr>
          <p:nvPr userDrawn="1"/>
        </p:nvGrpSpPr>
        <p:grpSpPr bwMode="auto">
          <a:xfrm>
            <a:off x="179388" y="-290513"/>
            <a:ext cx="8783637" cy="242888"/>
            <a:chOff x="113" y="-153"/>
            <a:chExt cx="5533" cy="4536"/>
          </a:xfrm>
        </p:grpSpPr>
        <p:sp>
          <p:nvSpPr>
            <p:cNvPr id="124" name="Line 178"/>
            <p:cNvSpPr>
              <a:spLocks noChangeShapeType="1"/>
            </p:cNvSpPr>
            <p:nvPr userDrawn="1"/>
          </p:nvSpPr>
          <p:spPr bwMode="auto">
            <a:xfrm>
              <a:off x="113" y="-153"/>
              <a:ext cx="0" cy="4536"/>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sp>
          <p:nvSpPr>
            <p:cNvPr id="125" name="Line 179"/>
            <p:cNvSpPr>
              <a:spLocks noChangeShapeType="1"/>
            </p:cNvSpPr>
            <p:nvPr userDrawn="1"/>
          </p:nvSpPr>
          <p:spPr bwMode="auto">
            <a:xfrm>
              <a:off x="582" y="-153"/>
              <a:ext cx="0" cy="4536"/>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sp>
          <p:nvSpPr>
            <p:cNvPr id="126" name="Line 180"/>
            <p:cNvSpPr>
              <a:spLocks noChangeShapeType="1"/>
            </p:cNvSpPr>
            <p:nvPr userDrawn="1"/>
          </p:nvSpPr>
          <p:spPr bwMode="auto">
            <a:xfrm>
              <a:off x="674" y="-153"/>
              <a:ext cx="0" cy="4536"/>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sp>
          <p:nvSpPr>
            <p:cNvPr id="127" name="Line 181"/>
            <p:cNvSpPr>
              <a:spLocks noChangeShapeType="1"/>
            </p:cNvSpPr>
            <p:nvPr userDrawn="1"/>
          </p:nvSpPr>
          <p:spPr bwMode="auto">
            <a:xfrm>
              <a:off x="1145" y="-153"/>
              <a:ext cx="0" cy="4536"/>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sp>
          <p:nvSpPr>
            <p:cNvPr id="128" name="Line 182"/>
            <p:cNvSpPr>
              <a:spLocks noChangeShapeType="1"/>
            </p:cNvSpPr>
            <p:nvPr userDrawn="1"/>
          </p:nvSpPr>
          <p:spPr bwMode="auto">
            <a:xfrm>
              <a:off x="1237" y="-153"/>
              <a:ext cx="0" cy="4536"/>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sp>
          <p:nvSpPr>
            <p:cNvPr id="129" name="Line 183"/>
            <p:cNvSpPr>
              <a:spLocks noChangeShapeType="1"/>
            </p:cNvSpPr>
            <p:nvPr userDrawn="1"/>
          </p:nvSpPr>
          <p:spPr bwMode="auto">
            <a:xfrm>
              <a:off x="1707" y="-153"/>
              <a:ext cx="0" cy="4536"/>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sp>
          <p:nvSpPr>
            <p:cNvPr id="130" name="Line 184"/>
            <p:cNvSpPr>
              <a:spLocks noChangeShapeType="1"/>
            </p:cNvSpPr>
            <p:nvPr userDrawn="1"/>
          </p:nvSpPr>
          <p:spPr bwMode="auto">
            <a:xfrm>
              <a:off x="1799" y="-153"/>
              <a:ext cx="0" cy="4536"/>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sp>
          <p:nvSpPr>
            <p:cNvPr id="131" name="Line 185"/>
            <p:cNvSpPr>
              <a:spLocks noChangeShapeType="1"/>
            </p:cNvSpPr>
            <p:nvPr userDrawn="1"/>
          </p:nvSpPr>
          <p:spPr bwMode="auto">
            <a:xfrm>
              <a:off x="2271" y="-153"/>
              <a:ext cx="0" cy="4536"/>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sp>
          <p:nvSpPr>
            <p:cNvPr id="132" name="Line 186"/>
            <p:cNvSpPr>
              <a:spLocks noChangeShapeType="1"/>
            </p:cNvSpPr>
            <p:nvPr userDrawn="1"/>
          </p:nvSpPr>
          <p:spPr bwMode="auto">
            <a:xfrm>
              <a:off x="2363" y="-153"/>
              <a:ext cx="0" cy="4536"/>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sp>
          <p:nvSpPr>
            <p:cNvPr id="133" name="Line 187"/>
            <p:cNvSpPr>
              <a:spLocks noChangeShapeType="1"/>
            </p:cNvSpPr>
            <p:nvPr userDrawn="1"/>
          </p:nvSpPr>
          <p:spPr bwMode="auto">
            <a:xfrm>
              <a:off x="2833" y="-153"/>
              <a:ext cx="0" cy="4536"/>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sp>
          <p:nvSpPr>
            <p:cNvPr id="134" name="Line 188"/>
            <p:cNvSpPr>
              <a:spLocks noChangeShapeType="1"/>
            </p:cNvSpPr>
            <p:nvPr userDrawn="1"/>
          </p:nvSpPr>
          <p:spPr bwMode="auto">
            <a:xfrm>
              <a:off x="2925" y="-153"/>
              <a:ext cx="0" cy="4536"/>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sp>
          <p:nvSpPr>
            <p:cNvPr id="135" name="Line 189"/>
            <p:cNvSpPr>
              <a:spLocks noChangeShapeType="1"/>
            </p:cNvSpPr>
            <p:nvPr userDrawn="1"/>
          </p:nvSpPr>
          <p:spPr bwMode="auto">
            <a:xfrm>
              <a:off x="3396" y="-153"/>
              <a:ext cx="0" cy="4536"/>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sp>
          <p:nvSpPr>
            <p:cNvPr id="136" name="Line 190"/>
            <p:cNvSpPr>
              <a:spLocks noChangeShapeType="1"/>
            </p:cNvSpPr>
            <p:nvPr userDrawn="1"/>
          </p:nvSpPr>
          <p:spPr bwMode="auto">
            <a:xfrm>
              <a:off x="3488" y="-153"/>
              <a:ext cx="0" cy="4536"/>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sp>
          <p:nvSpPr>
            <p:cNvPr id="137" name="Line 191"/>
            <p:cNvSpPr>
              <a:spLocks noChangeShapeType="1"/>
            </p:cNvSpPr>
            <p:nvPr userDrawn="1"/>
          </p:nvSpPr>
          <p:spPr bwMode="auto">
            <a:xfrm>
              <a:off x="3958" y="-153"/>
              <a:ext cx="0" cy="4536"/>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sp>
          <p:nvSpPr>
            <p:cNvPr id="138" name="Line 192"/>
            <p:cNvSpPr>
              <a:spLocks noChangeShapeType="1"/>
            </p:cNvSpPr>
            <p:nvPr userDrawn="1"/>
          </p:nvSpPr>
          <p:spPr bwMode="auto">
            <a:xfrm>
              <a:off x="4050" y="-153"/>
              <a:ext cx="0" cy="4536"/>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sp>
          <p:nvSpPr>
            <p:cNvPr id="139" name="Line 193"/>
            <p:cNvSpPr>
              <a:spLocks noChangeShapeType="1"/>
            </p:cNvSpPr>
            <p:nvPr userDrawn="1"/>
          </p:nvSpPr>
          <p:spPr bwMode="auto">
            <a:xfrm>
              <a:off x="4521" y="-153"/>
              <a:ext cx="0" cy="4536"/>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sp>
          <p:nvSpPr>
            <p:cNvPr id="140" name="Line 194"/>
            <p:cNvSpPr>
              <a:spLocks noChangeShapeType="1"/>
            </p:cNvSpPr>
            <p:nvPr userDrawn="1"/>
          </p:nvSpPr>
          <p:spPr bwMode="auto">
            <a:xfrm>
              <a:off x="4613" y="-153"/>
              <a:ext cx="0" cy="4536"/>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sp>
          <p:nvSpPr>
            <p:cNvPr id="141" name="Line 195"/>
            <p:cNvSpPr>
              <a:spLocks noChangeShapeType="1"/>
            </p:cNvSpPr>
            <p:nvPr userDrawn="1"/>
          </p:nvSpPr>
          <p:spPr bwMode="auto">
            <a:xfrm>
              <a:off x="5083" y="-153"/>
              <a:ext cx="0" cy="4536"/>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sp>
          <p:nvSpPr>
            <p:cNvPr id="142" name="Line 196"/>
            <p:cNvSpPr>
              <a:spLocks noChangeShapeType="1"/>
            </p:cNvSpPr>
            <p:nvPr userDrawn="1"/>
          </p:nvSpPr>
          <p:spPr bwMode="auto">
            <a:xfrm>
              <a:off x="5175" y="-153"/>
              <a:ext cx="0" cy="4536"/>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sp>
          <p:nvSpPr>
            <p:cNvPr id="143" name="Line 197"/>
            <p:cNvSpPr>
              <a:spLocks noChangeShapeType="1"/>
            </p:cNvSpPr>
            <p:nvPr userDrawn="1"/>
          </p:nvSpPr>
          <p:spPr bwMode="auto">
            <a:xfrm>
              <a:off x="5646" y="-153"/>
              <a:ext cx="0" cy="4536"/>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grpSp>
      <p:grpSp>
        <p:nvGrpSpPr>
          <p:cNvPr id="144" name="Group 199"/>
          <p:cNvGrpSpPr>
            <a:grpSpLocks/>
          </p:cNvGrpSpPr>
          <p:nvPr userDrawn="1"/>
        </p:nvGrpSpPr>
        <p:grpSpPr bwMode="auto">
          <a:xfrm>
            <a:off x="179388" y="6919913"/>
            <a:ext cx="8783637" cy="242887"/>
            <a:chOff x="113" y="-153"/>
            <a:chExt cx="5533" cy="4536"/>
          </a:xfrm>
        </p:grpSpPr>
        <p:sp>
          <p:nvSpPr>
            <p:cNvPr id="145" name="Line 200"/>
            <p:cNvSpPr>
              <a:spLocks noChangeShapeType="1"/>
            </p:cNvSpPr>
            <p:nvPr userDrawn="1"/>
          </p:nvSpPr>
          <p:spPr bwMode="auto">
            <a:xfrm>
              <a:off x="113" y="-153"/>
              <a:ext cx="0" cy="4536"/>
            </a:xfrm>
            <a:prstGeom prst="line">
              <a:avLst/>
            </a:prstGeom>
            <a:noFill/>
            <a:ln w="3175">
              <a:solidFill>
                <a:schemeClr val="bg1"/>
              </a:solidFill>
              <a:round/>
              <a:headEnd/>
              <a:tailEnd/>
            </a:ln>
            <a:effectLst/>
          </p:spPr>
          <p:txBody>
            <a:bodyPr/>
            <a:lstStyle/>
            <a:p>
              <a:pPr algn="l">
                <a:defRPr/>
              </a:pPr>
              <a:endParaRPr lang="sv-SE" sz="1800" dirty="0">
                <a:latin typeface="Verdana" pitchFamily="34" charset="0"/>
              </a:endParaRPr>
            </a:p>
          </p:txBody>
        </p:sp>
        <p:sp>
          <p:nvSpPr>
            <p:cNvPr id="146" name="Line 201"/>
            <p:cNvSpPr>
              <a:spLocks noChangeShapeType="1"/>
            </p:cNvSpPr>
            <p:nvPr userDrawn="1"/>
          </p:nvSpPr>
          <p:spPr bwMode="auto">
            <a:xfrm>
              <a:off x="582" y="-153"/>
              <a:ext cx="0" cy="4536"/>
            </a:xfrm>
            <a:prstGeom prst="line">
              <a:avLst/>
            </a:prstGeom>
            <a:noFill/>
            <a:ln w="3175">
              <a:solidFill>
                <a:schemeClr val="bg1"/>
              </a:solidFill>
              <a:round/>
              <a:headEnd/>
              <a:tailEnd/>
            </a:ln>
            <a:effectLst/>
          </p:spPr>
          <p:txBody>
            <a:bodyPr/>
            <a:lstStyle/>
            <a:p>
              <a:pPr algn="l">
                <a:defRPr/>
              </a:pPr>
              <a:endParaRPr lang="sv-SE" sz="1800" dirty="0">
                <a:latin typeface="Verdana" pitchFamily="34" charset="0"/>
              </a:endParaRPr>
            </a:p>
          </p:txBody>
        </p:sp>
        <p:sp>
          <p:nvSpPr>
            <p:cNvPr id="147" name="Line 202"/>
            <p:cNvSpPr>
              <a:spLocks noChangeShapeType="1"/>
            </p:cNvSpPr>
            <p:nvPr userDrawn="1"/>
          </p:nvSpPr>
          <p:spPr bwMode="auto">
            <a:xfrm>
              <a:off x="674" y="-153"/>
              <a:ext cx="0" cy="4536"/>
            </a:xfrm>
            <a:prstGeom prst="line">
              <a:avLst/>
            </a:prstGeom>
            <a:noFill/>
            <a:ln w="3175">
              <a:solidFill>
                <a:schemeClr val="bg1"/>
              </a:solidFill>
              <a:round/>
              <a:headEnd/>
              <a:tailEnd/>
            </a:ln>
            <a:effectLst/>
          </p:spPr>
          <p:txBody>
            <a:bodyPr/>
            <a:lstStyle/>
            <a:p>
              <a:pPr algn="l">
                <a:defRPr/>
              </a:pPr>
              <a:endParaRPr lang="sv-SE" sz="1800" dirty="0">
                <a:latin typeface="Verdana" pitchFamily="34" charset="0"/>
              </a:endParaRPr>
            </a:p>
          </p:txBody>
        </p:sp>
        <p:sp>
          <p:nvSpPr>
            <p:cNvPr id="148" name="Line 203"/>
            <p:cNvSpPr>
              <a:spLocks noChangeShapeType="1"/>
            </p:cNvSpPr>
            <p:nvPr userDrawn="1"/>
          </p:nvSpPr>
          <p:spPr bwMode="auto">
            <a:xfrm>
              <a:off x="1145" y="-153"/>
              <a:ext cx="0" cy="4536"/>
            </a:xfrm>
            <a:prstGeom prst="line">
              <a:avLst/>
            </a:prstGeom>
            <a:noFill/>
            <a:ln w="3175">
              <a:solidFill>
                <a:schemeClr val="bg1"/>
              </a:solidFill>
              <a:round/>
              <a:headEnd/>
              <a:tailEnd/>
            </a:ln>
            <a:effectLst/>
          </p:spPr>
          <p:txBody>
            <a:bodyPr/>
            <a:lstStyle/>
            <a:p>
              <a:pPr algn="l">
                <a:defRPr/>
              </a:pPr>
              <a:endParaRPr lang="sv-SE" sz="1800" dirty="0">
                <a:latin typeface="Verdana" pitchFamily="34" charset="0"/>
              </a:endParaRPr>
            </a:p>
          </p:txBody>
        </p:sp>
        <p:sp>
          <p:nvSpPr>
            <p:cNvPr id="149" name="Line 204"/>
            <p:cNvSpPr>
              <a:spLocks noChangeShapeType="1"/>
            </p:cNvSpPr>
            <p:nvPr userDrawn="1"/>
          </p:nvSpPr>
          <p:spPr bwMode="auto">
            <a:xfrm>
              <a:off x="1237" y="-153"/>
              <a:ext cx="0" cy="4536"/>
            </a:xfrm>
            <a:prstGeom prst="line">
              <a:avLst/>
            </a:prstGeom>
            <a:noFill/>
            <a:ln w="3175">
              <a:solidFill>
                <a:schemeClr val="bg1"/>
              </a:solidFill>
              <a:round/>
              <a:headEnd/>
              <a:tailEnd/>
            </a:ln>
            <a:effectLst/>
          </p:spPr>
          <p:txBody>
            <a:bodyPr/>
            <a:lstStyle/>
            <a:p>
              <a:pPr algn="l">
                <a:defRPr/>
              </a:pPr>
              <a:endParaRPr lang="sv-SE" sz="1800" dirty="0">
                <a:latin typeface="Verdana" pitchFamily="34" charset="0"/>
              </a:endParaRPr>
            </a:p>
          </p:txBody>
        </p:sp>
        <p:sp>
          <p:nvSpPr>
            <p:cNvPr id="150" name="Line 205"/>
            <p:cNvSpPr>
              <a:spLocks noChangeShapeType="1"/>
            </p:cNvSpPr>
            <p:nvPr userDrawn="1"/>
          </p:nvSpPr>
          <p:spPr bwMode="auto">
            <a:xfrm>
              <a:off x="1707" y="-153"/>
              <a:ext cx="0" cy="4536"/>
            </a:xfrm>
            <a:prstGeom prst="line">
              <a:avLst/>
            </a:prstGeom>
            <a:noFill/>
            <a:ln w="3175">
              <a:solidFill>
                <a:schemeClr val="bg1"/>
              </a:solidFill>
              <a:round/>
              <a:headEnd/>
              <a:tailEnd/>
            </a:ln>
            <a:effectLst/>
          </p:spPr>
          <p:txBody>
            <a:bodyPr/>
            <a:lstStyle/>
            <a:p>
              <a:pPr algn="l">
                <a:defRPr/>
              </a:pPr>
              <a:endParaRPr lang="sv-SE" sz="1800" dirty="0">
                <a:latin typeface="Verdana" pitchFamily="34" charset="0"/>
              </a:endParaRPr>
            </a:p>
          </p:txBody>
        </p:sp>
        <p:sp>
          <p:nvSpPr>
            <p:cNvPr id="151" name="Line 206"/>
            <p:cNvSpPr>
              <a:spLocks noChangeShapeType="1"/>
            </p:cNvSpPr>
            <p:nvPr userDrawn="1"/>
          </p:nvSpPr>
          <p:spPr bwMode="auto">
            <a:xfrm>
              <a:off x="1799" y="-153"/>
              <a:ext cx="0" cy="4536"/>
            </a:xfrm>
            <a:prstGeom prst="line">
              <a:avLst/>
            </a:prstGeom>
            <a:noFill/>
            <a:ln w="3175">
              <a:solidFill>
                <a:schemeClr val="bg1"/>
              </a:solidFill>
              <a:round/>
              <a:headEnd/>
              <a:tailEnd/>
            </a:ln>
            <a:effectLst/>
          </p:spPr>
          <p:txBody>
            <a:bodyPr/>
            <a:lstStyle/>
            <a:p>
              <a:pPr algn="l">
                <a:defRPr/>
              </a:pPr>
              <a:endParaRPr lang="sv-SE" sz="1800" dirty="0">
                <a:latin typeface="Verdana" pitchFamily="34" charset="0"/>
              </a:endParaRPr>
            </a:p>
          </p:txBody>
        </p:sp>
        <p:sp>
          <p:nvSpPr>
            <p:cNvPr id="152" name="Line 207"/>
            <p:cNvSpPr>
              <a:spLocks noChangeShapeType="1"/>
            </p:cNvSpPr>
            <p:nvPr userDrawn="1"/>
          </p:nvSpPr>
          <p:spPr bwMode="auto">
            <a:xfrm>
              <a:off x="2271" y="-153"/>
              <a:ext cx="0" cy="4536"/>
            </a:xfrm>
            <a:prstGeom prst="line">
              <a:avLst/>
            </a:prstGeom>
            <a:noFill/>
            <a:ln w="3175">
              <a:solidFill>
                <a:schemeClr val="bg1"/>
              </a:solidFill>
              <a:round/>
              <a:headEnd/>
              <a:tailEnd/>
            </a:ln>
            <a:effectLst/>
          </p:spPr>
          <p:txBody>
            <a:bodyPr/>
            <a:lstStyle/>
            <a:p>
              <a:pPr algn="l">
                <a:defRPr/>
              </a:pPr>
              <a:endParaRPr lang="sv-SE" sz="1800" dirty="0">
                <a:latin typeface="Verdana" pitchFamily="34" charset="0"/>
              </a:endParaRPr>
            </a:p>
          </p:txBody>
        </p:sp>
        <p:sp>
          <p:nvSpPr>
            <p:cNvPr id="153" name="Line 208"/>
            <p:cNvSpPr>
              <a:spLocks noChangeShapeType="1"/>
            </p:cNvSpPr>
            <p:nvPr userDrawn="1"/>
          </p:nvSpPr>
          <p:spPr bwMode="auto">
            <a:xfrm>
              <a:off x="2363" y="-153"/>
              <a:ext cx="0" cy="4536"/>
            </a:xfrm>
            <a:prstGeom prst="line">
              <a:avLst/>
            </a:prstGeom>
            <a:noFill/>
            <a:ln w="3175">
              <a:solidFill>
                <a:schemeClr val="bg1"/>
              </a:solidFill>
              <a:round/>
              <a:headEnd/>
              <a:tailEnd/>
            </a:ln>
            <a:effectLst/>
          </p:spPr>
          <p:txBody>
            <a:bodyPr/>
            <a:lstStyle/>
            <a:p>
              <a:pPr algn="l">
                <a:defRPr/>
              </a:pPr>
              <a:endParaRPr lang="sv-SE" sz="1800" dirty="0">
                <a:latin typeface="Verdana" pitchFamily="34" charset="0"/>
              </a:endParaRPr>
            </a:p>
          </p:txBody>
        </p:sp>
        <p:sp>
          <p:nvSpPr>
            <p:cNvPr id="154" name="Line 209"/>
            <p:cNvSpPr>
              <a:spLocks noChangeShapeType="1"/>
            </p:cNvSpPr>
            <p:nvPr userDrawn="1"/>
          </p:nvSpPr>
          <p:spPr bwMode="auto">
            <a:xfrm>
              <a:off x="2833" y="-153"/>
              <a:ext cx="0" cy="4536"/>
            </a:xfrm>
            <a:prstGeom prst="line">
              <a:avLst/>
            </a:prstGeom>
            <a:noFill/>
            <a:ln w="3175">
              <a:solidFill>
                <a:schemeClr val="bg1"/>
              </a:solidFill>
              <a:round/>
              <a:headEnd/>
              <a:tailEnd/>
            </a:ln>
            <a:effectLst/>
          </p:spPr>
          <p:txBody>
            <a:bodyPr/>
            <a:lstStyle/>
            <a:p>
              <a:pPr algn="l">
                <a:defRPr/>
              </a:pPr>
              <a:endParaRPr lang="sv-SE" sz="1800" dirty="0">
                <a:latin typeface="Verdana" pitchFamily="34" charset="0"/>
              </a:endParaRPr>
            </a:p>
          </p:txBody>
        </p:sp>
        <p:sp>
          <p:nvSpPr>
            <p:cNvPr id="155" name="Line 210"/>
            <p:cNvSpPr>
              <a:spLocks noChangeShapeType="1"/>
            </p:cNvSpPr>
            <p:nvPr userDrawn="1"/>
          </p:nvSpPr>
          <p:spPr bwMode="auto">
            <a:xfrm>
              <a:off x="2925" y="-153"/>
              <a:ext cx="0" cy="4536"/>
            </a:xfrm>
            <a:prstGeom prst="line">
              <a:avLst/>
            </a:prstGeom>
            <a:noFill/>
            <a:ln w="3175">
              <a:solidFill>
                <a:schemeClr val="bg1"/>
              </a:solidFill>
              <a:round/>
              <a:headEnd/>
              <a:tailEnd/>
            </a:ln>
            <a:effectLst/>
          </p:spPr>
          <p:txBody>
            <a:bodyPr/>
            <a:lstStyle/>
            <a:p>
              <a:pPr algn="l">
                <a:defRPr/>
              </a:pPr>
              <a:endParaRPr lang="sv-SE" sz="1800" dirty="0">
                <a:latin typeface="Verdana" pitchFamily="34" charset="0"/>
              </a:endParaRPr>
            </a:p>
          </p:txBody>
        </p:sp>
        <p:sp>
          <p:nvSpPr>
            <p:cNvPr id="156" name="Line 211"/>
            <p:cNvSpPr>
              <a:spLocks noChangeShapeType="1"/>
            </p:cNvSpPr>
            <p:nvPr userDrawn="1"/>
          </p:nvSpPr>
          <p:spPr bwMode="auto">
            <a:xfrm>
              <a:off x="3396" y="-153"/>
              <a:ext cx="0" cy="4536"/>
            </a:xfrm>
            <a:prstGeom prst="line">
              <a:avLst/>
            </a:prstGeom>
            <a:noFill/>
            <a:ln w="3175">
              <a:solidFill>
                <a:schemeClr val="bg1"/>
              </a:solidFill>
              <a:round/>
              <a:headEnd/>
              <a:tailEnd/>
            </a:ln>
            <a:effectLst/>
          </p:spPr>
          <p:txBody>
            <a:bodyPr/>
            <a:lstStyle/>
            <a:p>
              <a:pPr algn="l">
                <a:defRPr/>
              </a:pPr>
              <a:endParaRPr lang="sv-SE" sz="1800" dirty="0">
                <a:latin typeface="Verdana" pitchFamily="34" charset="0"/>
              </a:endParaRPr>
            </a:p>
          </p:txBody>
        </p:sp>
        <p:sp>
          <p:nvSpPr>
            <p:cNvPr id="157" name="Line 212"/>
            <p:cNvSpPr>
              <a:spLocks noChangeShapeType="1"/>
            </p:cNvSpPr>
            <p:nvPr userDrawn="1"/>
          </p:nvSpPr>
          <p:spPr bwMode="auto">
            <a:xfrm>
              <a:off x="3488" y="-153"/>
              <a:ext cx="0" cy="4536"/>
            </a:xfrm>
            <a:prstGeom prst="line">
              <a:avLst/>
            </a:prstGeom>
            <a:noFill/>
            <a:ln w="3175">
              <a:solidFill>
                <a:schemeClr val="bg1"/>
              </a:solidFill>
              <a:round/>
              <a:headEnd/>
              <a:tailEnd/>
            </a:ln>
            <a:effectLst/>
          </p:spPr>
          <p:txBody>
            <a:bodyPr/>
            <a:lstStyle/>
            <a:p>
              <a:pPr algn="l">
                <a:defRPr/>
              </a:pPr>
              <a:endParaRPr lang="sv-SE" sz="1800" dirty="0">
                <a:latin typeface="Verdana" pitchFamily="34" charset="0"/>
              </a:endParaRPr>
            </a:p>
          </p:txBody>
        </p:sp>
        <p:sp>
          <p:nvSpPr>
            <p:cNvPr id="158" name="Line 213"/>
            <p:cNvSpPr>
              <a:spLocks noChangeShapeType="1"/>
            </p:cNvSpPr>
            <p:nvPr userDrawn="1"/>
          </p:nvSpPr>
          <p:spPr bwMode="auto">
            <a:xfrm>
              <a:off x="3958" y="-153"/>
              <a:ext cx="0" cy="4536"/>
            </a:xfrm>
            <a:prstGeom prst="line">
              <a:avLst/>
            </a:prstGeom>
            <a:noFill/>
            <a:ln w="3175">
              <a:solidFill>
                <a:schemeClr val="bg1"/>
              </a:solidFill>
              <a:round/>
              <a:headEnd/>
              <a:tailEnd/>
            </a:ln>
            <a:effectLst/>
          </p:spPr>
          <p:txBody>
            <a:bodyPr/>
            <a:lstStyle/>
            <a:p>
              <a:pPr algn="l">
                <a:defRPr/>
              </a:pPr>
              <a:endParaRPr lang="sv-SE" sz="1800" dirty="0">
                <a:latin typeface="Verdana" pitchFamily="34" charset="0"/>
              </a:endParaRPr>
            </a:p>
          </p:txBody>
        </p:sp>
        <p:sp>
          <p:nvSpPr>
            <p:cNvPr id="159" name="Line 214"/>
            <p:cNvSpPr>
              <a:spLocks noChangeShapeType="1"/>
            </p:cNvSpPr>
            <p:nvPr userDrawn="1"/>
          </p:nvSpPr>
          <p:spPr bwMode="auto">
            <a:xfrm>
              <a:off x="4050" y="-153"/>
              <a:ext cx="0" cy="4536"/>
            </a:xfrm>
            <a:prstGeom prst="line">
              <a:avLst/>
            </a:prstGeom>
            <a:noFill/>
            <a:ln w="3175">
              <a:solidFill>
                <a:schemeClr val="bg1"/>
              </a:solidFill>
              <a:round/>
              <a:headEnd/>
              <a:tailEnd/>
            </a:ln>
            <a:effectLst/>
          </p:spPr>
          <p:txBody>
            <a:bodyPr/>
            <a:lstStyle/>
            <a:p>
              <a:pPr algn="l">
                <a:defRPr/>
              </a:pPr>
              <a:endParaRPr lang="sv-SE" sz="1800" dirty="0">
                <a:latin typeface="Verdana" pitchFamily="34" charset="0"/>
              </a:endParaRPr>
            </a:p>
          </p:txBody>
        </p:sp>
        <p:sp>
          <p:nvSpPr>
            <p:cNvPr id="160" name="Line 215"/>
            <p:cNvSpPr>
              <a:spLocks noChangeShapeType="1"/>
            </p:cNvSpPr>
            <p:nvPr userDrawn="1"/>
          </p:nvSpPr>
          <p:spPr bwMode="auto">
            <a:xfrm>
              <a:off x="4521" y="-153"/>
              <a:ext cx="0" cy="4536"/>
            </a:xfrm>
            <a:prstGeom prst="line">
              <a:avLst/>
            </a:prstGeom>
            <a:noFill/>
            <a:ln w="3175">
              <a:solidFill>
                <a:schemeClr val="bg1"/>
              </a:solidFill>
              <a:round/>
              <a:headEnd/>
              <a:tailEnd/>
            </a:ln>
            <a:effectLst/>
          </p:spPr>
          <p:txBody>
            <a:bodyPr/>
            <a:lstStyle/>
            <a:p>
              <a:pPr algn="l">
                <a:defRPr/>
              </a:pPr>
              <a:endParaRPr lang="sv-SE" sz="1800" dirty="0">
                <a:latin typeface="Verdana" pitchFamily="34" charset="0"/>
              </a:endParaRPr>
            </a:p>
          </p:txBody>
        </p:sp>
        <p:sp>
          <p:nvSpPr>
            <p:cNvPr id="161" name="Line 216"/>
            <p:cNvSpPr>
              <a:spLocks noChangeShapeType="1"/>
            </p:cNvSpPr>
            <p:nvPr userDrawn="1"/>
          </p:nvSpPr>
          <p:spPr bwMode="auto">
            <a:xfrm>
              <a:off x="4613" y="-153"/>
              <a:ext cx="0" cy="4536"/>
            </a:xfrm>
            <a:prstGeom prst="line">
              <a:avLst/>
            </a:prstGeom>
            <a:noFill/>
            <a:ln w="3175">
              <a:solidFill>
                <a:schemeClr val="bg1"/>
              </a:solidFill>
              <a:round/>
              <a:headEnd/>
              <a:tailEnd/>
            </a:ln>
            <a:effectLst/>
          </p:spPr>
          <p:txBody>
            <a:bodyPr/>
            <a:lstStyle/>
            <a:p>
              <a:pPr algn="l">
                <a:defRPr/>
              </a:pPr>
              <a:endParaRPr lang="sv-SE" sz="1800" dirty="0">
                <a:latin typeface="Verdana" pitchFamily="34" charset="0"/>
              </a:endParaRPr>
            </a:p>
          </p:txBody>
        </p:sp>
        <p:sp>
          <p:nvSpPr>
            <p:cNvPr id="162" name="Line 217"/>
            <p:cNvSpPr>
              <a:spLocks noChangeShapeType="1"/>
            </p:cNvSpPr>
            <p:nvPr userDrawn="1"/>
          </p:nvSpPr>
          <p:spPr bwMode="auto">
            <a:xfrm>
              <a:off x="5083" y="-153"/>
              <a:ext cx="0" cy="4536"/>
            </a:xfrm>
            <a:prstGeom prst="line">
              <a:avLst/>
            </a:prstGeom>
            <a:noFill/>
            <a:ln w="3175">
              <a:solidFill>
                <a:schemeClr val="bg1"/>
              </a:solidFill>
              <a:round/>
              <a:headEnd/>
              <a:tailEnd/>
            </a:ln>
            <a:effectLst/>
          </p:spPr>
          <p:txBody>
            <a:bodyPr/>
            <a:lstStyle/>
            <a:p>
              <a:pPr algn="l">
                <a:defRPr/>
              </a:pPr>
              <a:endParaRPr lang="sv-SE" sz="1800" dirty="0">
                <a:latin typeface="Verdana" pitchFamily="34" charset="0"/>
              </a:endParaRPr>
            </a:p>
          </p:txBody>
        </p:sp>
        <p:sp>
          <p:nvSpPr>
            <p:cNvPr id="163" name="Line 218"/>
            <p:cNvSpPr>
              <a:spLocks noChangeShapeType="1"/>
            </p:cNvSpPr>
            <p:nvPr userDrawn="1"/>
          </p:nvSpPr>
          <p:spPr bwMode="auto">
            <a:xfrm>
              <a:off x="5175" y="-153"/>
              <a:ext cx="0" cy="4536"/>
            </a:xfrm>
            <a:prstGeom prst="line">
              <a:avLst/>
            </a:prstGeom>
            <a:noFill/>
            <a:ln w="3175">
              <a:solidFill>
                <a:schemeClr val="bg1"/>
              </a:solidFill>
              <a:round/>
              <a:headEnd/>
              <a:tailEnd/>
            </a:ln>
            <a:effectLst/>
          </p:spPr>
          <p:txBody>
            <a:bodyPr/>
            <a:lstStyle/>
            <a:p>
              <a:pPr algn="l">
                <a:defRPr/>
              </a:pPr>
              <a:endParaRPr lang="sv-SE" sz="1800" dirty="0">
                <a:latin typeface="Verdana" pitchFamily="34" charset="0"/>
              </a:endParaRPr>
            </a:p>
          </p:txBody>
        </p:sp>
        <p:sp>
          <p:nvSpPr>
            <p:cNvPr id="164" name="Line 219"/>
            <p:cNvSpPr>
              <a:spLocks noChangeShapeType="1"/>
            </p:cNvSpPr>
            <p:nvPr userDrawn="1"/>
          </p:nvSpPr>
          <p:spPr bwMode="auto">
            <a:xfrm>
              <a:off x="5646" y="-153"/>
              <a:ext cx="0" cy="4536"/>
            </a:xfrm>
            <a:prstGeom prst="line">
              <a:avLst/>
            </a:prstGeom>
            <a:noFill/>
            <a:ln w="3175">
              <a:solidFill>
                <a:schemeClr val="bg1"/>
              </a:solidFill>
              <a:round/>
              <a:headEnd/>
              <a:tailEnd/>
            </a:ln>
            <a:effectLst/>
          </p:spPr>
          <p:txBody>
            <a:bodyPr/>
            <a:lstStyle/>
            <a:p>
              <a:pPr algn="l">
                <a:defRPr/>
              </a:pPr>
              <a:endParaRPr lang="sv-SE" sz="1800" dirty="0">
                <a:latin typeface="Verdana" pitchFamily="34" charset="0"/>
              </a:endParaRPr>
            </a:p>
          </p:txBody>
        </p:sp>
      </p:grpSp>
      <p:sp>
        <p:nvSpPr>
          <p:cNvPr id="7" name="Platshållare för datum 6"/>
          <p:cNvSpPr>
            <a:spLocks noGrp="1"/>
          </p:cNvSpPr>
          <p:nvPr>
            <p:ph type="dt" sz="half" idx="14"/>
          </p:nvPr>
        </p:nvSpPr>
        <p:spPr/>
        <p:txBody>
          <a:bodyPr/>
          <a:lstStyle/>
          <a:p>
            <a:fld id="{CB0219D8-FF3D-4115-A195-7159B4FBE886}" type="datetime10">
              <a:rPr lang="sv-SE" noProof="0" smtClean="0"/>
              <a:pPr/>
              <a:t>13:28</a:t>
            </a:fld>
            <a:endParaRPr lang="en-GB" noProof="0" dirty="0"/>
          </a:p>
        </p:txBody>
      </p:sp>
      <p:sp>
        <p:nvSpPr>
          <p:cNvPr id="10" name="Platshållare för bildnummer 9"/>
          <p:cNvSpPr>
            <a:spLocks noGrp="1"/>
          </p:cNvSpPr>
          <p:nvPr>
            <p:ph type="sldNum" sz="quarter" idx="16"/>
          </p:nvPr>
        </p:nvSpPr>
        <p:spPr/>
        <p:txBody>
          <a:bodyPr/>
          <a:lstStyle/>
          <a:p>
            <a:fld id="{42FF4F9B-AAFB-443B-9E8C-0CF350B8F795}" type="slidenum">
              <a:rPr lang="en-GB" noProof="0" smtClean="0"/>
              <a:pPr/>
              <a:t>‹#›</a:t>
            </a:fld>
            <a:endParaRPr lang="en-GB" noProof="0"/>
          </a:p>
        </p:txBody>
      </p:sp>
    </p:spTree>
    <p:extLst>
      <p:ext uri="{BB962C8B-B14F-4D97-AF65-F5344CB8AC3E}">
        <p14:creationId xmlns:p14="http://schemas.microsoft.com/office/powerpoint/2010/main" val="38490833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a:xfrm>
            <a:off x="395288" y="476250"/>
            <a:ext cx="8353425" cy="681038"/>
          </a:xfrm>
        </p:spPr>
        <p:txBody>
          <a:bodyPr/>
          <a:lstStyle>
            <a:lvl1pPr>
              <a:defRPr>
                <a:solidFill>
                  <a:srgbClr val="717074"/>
                </a:solidFill>
              </a:defRPr>
            </a:lvl1pPr>
          </a:lstStyle>
          <a:p>
            <a:r>
              <a:rPr lang="sv-SE" noProof="0"/>
              <a:t>Klicka här för att ändra format</a:t>
            </a:r>
            <a:endParaRPr lang="en-GB" noProof="0" dirty="0"/>
          </a:p>
        </p:txBody>
      </p:sp>
      <p:sp>
        <p:nvSpPr>
          <p:cNvPr id="3" name="Content Placeholder 2"/>
          <p:cNvSpPr>
            <a:spLocks noGrp="1"/>
          </p:cNvSpPr>
          <p:nvPr>
            <p:ph idx="1"/>
          </p:nvPr>
        </p:nvSpPr>
        <p:spPr/>
        <p:txBody>
          <a:bodyPr/>
          <a:lstStyle>
            <a:lvl1pPr>
              <a:defRPr>
                <a:solidFill>
                  <a:srgbClr val="717074"/>
                </a:solidFill>
              </a:defRPr>
            </a:lvl1pPr>
            <a:lvl2pPr>
              <a:defRPr>
                <a:solidFill>
                  <a:srgbClr val="717074"/>
                </a:solidFill>
              </a:defRPr>
            </a:lvl2pPr>
            <a:lvl3pPr>
              <a:defRPr>
                <a:solidFill>
                  <a:srgbClr val="717074"/>
                </a:solidFill>
              </a:defRPr>
            </a:lvl3pPr>
            <a:lvl4pPr>
              <a:defRPr>
                <a:solidFill>
                  <a:srgbClr val="717074"/>
                </a:solidFill>
              </a:defRPr>
            </a:lvl4pPr>
            <a:lvl5pPr>
              <a:defRPr>
                <a:solidFill>
                  <a:srgbClr val="717074"/>
                </a:solidFill>
              </a:defRPr>
            </a:lvl5p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endParaRPr lang="en-GB" noProof="0"/>
          </a:p>
        </p:txBody>
      </p:sp>
      <p:sp>
        <p:nvSpPr>
          <p:cNvPr id="4" name="Date Placeholder 3"/>
          <p:cNvSpPr>
            <a:spLocks noGrp="1"/>
          </p:cNvSpPr>
          <p:nvPr>
            <p:ph type="dt" sz="half" idx="10"/>
          </p:nvPr>
        </p:nvSpPr>
        <p:spPr>
          <a:xfrm>
            <a:off x="7596188" y="6487198"/>
            <a:ext cx="1023936" cy="172800"/>
          </a:xfrm>
        </p:spPr>
        <p:txBody>
          <a:bodyPr/>
          <a:lstStyle>
            <a:lvl1pPr>
              <a:defRPr>
                <a:solidFill>
                  <a:srgbClr val="717074"/>
                </a:solidFill>
              </a:defRPr>
            </a:lvl1pPr>
          </a:lstStyle>
          <a:p>
            <a:fld id="{CB0219D8-FF3D-4115-A195-7159B4FBE886}" type="datetime10">
              <a:rPr lang="sv-SE" noProof="0" smtClean="0"/>
              <a:pPr/>
              <a:t>13:28</a:t>
            </a:fld>
            <a:endParaRPr lang="en-GB" noProof="0" dirty="0"/>
          </a:p>
        </p:txBody>
      </p:sp>
      <p:sp>
        <p:nvSpPr>
          <p:cNvPr id="6" name="Slide Number Placeholder 5"/>
          <p:cNvSpPr>
            <a:spLocks noGrp="1"/>
          </p:cNvSpPr>
          <p:nvPr>
            <p:ph type="sldNum" sz="quarter" idx="12"/>
          </p:nvPr>
        </p:nvSpPr>
        <p:spPr/>
        <p:txBody>
          <a:bodyPr/>
          <a:lstStyle>
            <a:lvl1pPr>
              <a:defRPr>
                <a:solidFill>
                  <a:srgbClr val="717074"/>
                </a:solidFill>
              </a:defRPr>
            </a:lvl1pPr>
          </a:lstStyle>
          <a:p>
            <a:fld id="{E60712A0-08B7-407F-9E15-9B222826C820}" type="slidenum">
              <a:rPr lang="en-GB" noProof="0" smtClean="0"/>
              <a:pPr/>
              <a:t>‹#›</a:t>
            </a:fld>
            <a:endParaRPr lang="en-GB" noProof="0"/>
          </a:p>
        </p:txBody>
      </p:sp>
      <p:sp>
        <p:nvSpPr>
          <p:cNvPr id="8" name="Platshållare för text 7"/>
          <p:cNvSpPr>
            <a:spLocks noGrp="1"/>
          </p:cNvSpPr>
          <p:nvPr>
            <p:ph type="body" sz="quarter" idx="13" hasCustomPrompt="1"/>
          </p:nvPr>
        </p:nvSpPr>
        <p:spPr>
          <a:xfrm>
            <a:off x="3779912" y="6516001"/>
            <a:ext cx="3744838" cy="342000"/>
          </a:xfrm>
        </p:spPr>
        <p:txBody>
          <a:bodyPr/>
          <a:lstStyle>
            <a:lvl1pPr marL="0" indent="0" algn="r">
              <a:lnSpc>
                <a:spcPct val="100000"/>
              </a:lnSpc>
              <a:buNone/>
              <a:defRPr sz="1000"/>
            </a:lvl1pPr>
          </a:lstStyle>
          <a:p>
            <a:pPr lvl="0"/>
            <a:r>
              <a:rPr lang="en-GB" noProof="0"/>
              <a:t>footnote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Avsnittsrubrik">
    <p:spTree>
      <p:nvGrpSpPr>
        <p:cNvPr id="1" name=""/>
        <p:cNvGrpSpPr/>
        <p:nvPr/>
      </p:nvGrpSpPr>
      <p:grpSpPr>
        <a:xfrm>
          <a:off x="0" y="0"/>
          <a:ext cx="0" cy="0"/>
          <a:chOff x="0" y="0"/>
          <a:chExt cx="0" cy="0"/>
        </a:xfrm>
      </p:grpSpPr>
      <p:sp>
        <p:nvSpPr>
          <p:cNvPr id="2" name="Title 1"/>
          <p:cNvSpPr>
            <a:spLocks noGrp="1"/>
          </p:cNvSpPr>
          <p:nvPr>
            <p:ph type="title"/>
          </p:nvPr>
        </p:nvSpPr>
        <p:spPr>
          <a:xfrm>
            <a:off x="346075" y="836712"/>
            <a:ext cx="5200650" cy="1481136"/>
          </a:xfrm>
        </p:spPr>
        <p:txBody>
          <a:bodyPr/>
          <a:lstStyle>
            <a:lvl1pPr algn="l">
              <a:lnSpc>
                <a:spcPct val="100000"/>
              </a:lnSpc>
              <a:defRPr sz="2400" b="0" cap="none" baseline="0"/>
            </a:lvl1pPr>
          </a:lstStyle>
          <a:p>
            <a:r>
              <a:rPr lang="sv-SE" noProof="0"/>
              <a:t>Klicka här för att ändra format</a:t>
            </a:r>
            <a:endParaRPr lang="en-GB" noProof="0"/>
          </a:p>
        </p:txBody>
      </p:sp>
      <p:sp>
        <p:nvSpPr>
          <p:cNvPr id="3" name="Text Placeholder 2"/>
          <p:cNvSpPr>
            <a:spLocks noGrp="1"/>
          </p:cNvSpPr>
          <p:nvPr>
            <p:ph type="body" idx="1"/>
          </p:nvPr>
        </p:nvSpPr>
        <p:spPr>
          <a:xfrm>
            <a:off x="346075" y="2687735"/>
            <a:ext cx="5200650" cy="1749425"/>
          </a:xfrm>
        </p:spPr>
        <p:txBody>
          <a:bodyPr anchor="t"/>
          <a:lstStyle>
            <a:lvl1pPr marL="0" indent="0">
              <a:lnSpc>
                <a:spcPct val="100000"/>
              </a:lnSpc>
              <a:buNone/>
              <a:defRPr sz="1400" b="1"/>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v-SE" noProof="0"/>
              <a:t>Klicka här för att ändra format på bakgrundstexten</a:t>
            </a:r>
          </a:p>
        </p:txBody>
      </p:sp>
      <p:sp>
        <p:nvSpPr>
          <p:cNvPr id="4" name="Date Placeholder 3"/>
          <p:cNvSpPr>
            <a:spLocks noGrp="1"/>
          </p:cNvSpPr>
          <p:nvPr>
            <p:ph type="dt" sz="half" idx="10"/>
          </p:nvPr>
        </p:nvSpPr>
        <p:spPr>
          <a:xfrm>
            <a:off x="7596187" y="6487200"/>
            <a:ext cx="1023937" cy="172800"/>
          </a:xfrm>
        </p:spPr>
        <p:txBody>
          <a:bodyPr/>
          <a:lstStyle>
            <a:lvl1pPr>
              <a:defRPr/>
            </a:lvl1pPr>
          </a:lstStyle>
          <a:p>
            <a:fld id="{CB0219D8-FF3D-4115-A195-7159B4FBE886}" type="datetime10">
              <a:rPr lang="sv-SE" noProof="0" smtClean="0"/>
              <a:pPr/>
              <a:t>13:28</a:t>
            </a:fld>
            <a:endParaRPr lang="en-GB" noProof="0" dirty="0"/>
          </a:p>
        </p:txBody>
      </p:sp>
      <p:sp>
        <p:nvSpPr>
          <p:cNvPr id="6" name="Slide Number Placeholder 5"/>
          <p:cNvSpPr>
            <a:spLocks noGrp="1"/>
          </p:cNvSpPr>
          <p:nvPr>
            <p:ph type="sldNum" sz="quarter" idx="12"/>
          </p:nvPr>
        </p:nvSpPr>
        <p:spPr/>
        <p:txBody>
          <a:bodyPr/>
          <a:lstStyle>
            <a:lvl1pPr>
              <a:defRPr/>
            </a:lvl1pPr>
          </a:lstStyle>
          <a:p>
            <a:fld id="{3864ABFF-A627-4DDB-BE4D-EC79A633A4C8}" type="slidenum">
              <a:rPr lang="en-GB" noProof="0" smtClean="0"/>
              <a:pPr/>
              <a:t>‹#›</a:t>
            </a:fld>
            <a:endParaRPr lang="en-GB" noProof="0" dirty="0"/>
          </a:p>
        </p:txBody>
      </p:sp>
      <p:grpSp>
        <p:nvGrpSpPr>
          <p:cNvPr id="7" name="Group 160"/>
          <p:cNvGrpSpPr>
            <a:grpSpLocks/>
          </p:cNvGrpSpPr>
          <p:nvPr/>
        </p:nvGrpSpPr>
        <p:grpSpPr bwMode="auto">
          <a:xfrm>
            <a:off x="-344488" y="182563"/>
            <a:ext cx="287338" cy="6491287"/>
            <a:chOff x="-181" y="115"/>
            <a:chExt cx="5783" cy="4089"/>
          </a:xfrm>
        </p:grpSpPr>
        <p:sp>
          <p:nvSpPr>
            <p:cNvPr id="8" name="Line 144"/>
            <p:cNvSpPr>
              <a:spLocks noChangeShapeType="1"/>
            </p:cNvSpPr>
            <p:nvPr userDrawn="1"/>
          </p:nvSpPr>
          <p:spPr bwMode="auto">
            <a:xfrm>
              <a:off x="-181" y="115"/>
              <a:ext cx="5783" cy="0"/>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sp>
          <p:nvSpPr>
            <p:cNvPr id="9" name="Line 145"/>
            <p:cNvSpPr>
              <a:spLocks noChangeShapeType="1"/>
            </p:cNvSpPr>
            <p:nvPr userDrawn="1"/>
          </p:nvSpPr>
          <p:spPr bwMode="auto">
            <a:xfrm>
              <a:off x="-181" y="546"/>
              <a:ext cx="5783" cy="0"/>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sp>
          <p:nvSpPr>
            <p:cNvPr id="10" name="Line 146"/>
            <p:cNvSpPr>
              <a:spLocks noChangeShapeType="1"/>
            </p:cNvSpPr>
            <p:nvPr userDrawn="1"/>
          </p:nvSpPr>
          <p:spPr bwMode="auto">
            <a:xfrm>
              <a:off x="-181" y="636"/>
              <a:ext cx="5783" cy="0"/>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sp>
          <p:nvSpPr>
            <p:cNvPr id="11" name="Line 147"/>
            <p:cNvSpPr>
              <a:spLocks noChangeShapeType="1"/>
            </p:cNvSpPr>
            <p:nvPr userDrawn="1"/>
          </p:nvSpPr>
          <p:spPr bwMode="auto">
            <a:xfrm>
              <a:off x="-181" y="1068"/>
              <a:ext cx="5783" cy="0"/>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sp>
          <p:nvSpPr>
            <p:cNvPr id="12" name="Line 148"/>
            <p:cNvSpPr>
              <a:spLocks noChangeShapeType="1"/>
            </p:cNvSpPr>
            <p:nvPr userDrawn="1"/>
          </p:nvSpPr>
          <p:spPr bwMode="auto">
            <a:xfrm>
              <a:off x="-181" y="1159"/>
              <a:ext cx="5783" cy="0"/>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sp>
          <p:nvSpPr>
            <p:cNvPr id="13" name="Line 149"/>
            <p:cNvSpPr>
              <a:spLocks noChangeShapeType="1"/>
            </p:cNvSpPr>
            <p:nvPr userDrawn="1"/>
          </p:nvSpPr>
          <p:spPr bwMode="auto">
            <a:xfrm>
              <a:off x="-181" y="1591"/>
              <a:ext cx="5783" cy="0"/>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sp>
          <p:nvSpPr>
            <p:cNvPr id="14" name="Line 150"/>
            <p:cNvSpPr>
              <a:spLocks noChangeShapeType="1"/>
            </p:cNvSpPr>
            <p:nvPr userDrawn="1"/>
          </p:nvSpPr>
          <p:spPr bwMode="auto">
            <a:xfrm>
              <a:off x="-181" y="1683"/>
              <a:ext cx="5783" cy="0"/>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sp>
          <p:nvSpPr>
            <p:cNvPr id="15" name="Line 151"/>
            <p:cNvSpPr>
              <a:spLocks noChangeShapeType="1"/>
            </p:cNvSpPr>
            <p:nvPr userDrawn="1"/>
          </p:nvSpPr>
          <p:spPr bwMode="auto">
            <a:xfrm>
              <a:off x="-181" y="2113"/>
              <a:ext cx="5783" cy="0"/>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sp>
          <p:nvSpPr>
            <p:cNvPr id="16" name="Line 152"/>
            <p:cNvSpPr>
              <a:spLocks noChangeShapeType="1"/>
            </p:cNvSpPr>
            <p:nvPr userDrawn="1"/>
          </p:nvSpPr>
          <p:spPr bwMode="auto">
            <a:xfrm>
              <a:off x="-181" y="2205"/>
              <a:ext cx="5783" cy="0"/>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sp>
          <p:nvSpPr>
            <p:cNvPr id="17" name="Line 153"/>
            <p:cNvSpPr>
              <a:spLocks noChangeShapeType="1"/>
            </p:cNvSpPr>
            <p:nvPr userDrawn="1"/>
          </p:nvSpPr>
          <p:spPr bwMode="auto">
            <a:xfrm>
              <a:off x="-181" y="2638"/>
              <a:ext cx="5783" cy="0"/>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sp>
          <p:nvSpPr>
            <p:cNvPr id="18" name="Line 154"/>
            <p:cNvSpPr>
              <a:spLocks noChangeShapeType="1"/>
            </p:cNvSpPr>
            <p:nvPr userDrawn="1"/>
          </p:nvSpPr>
          <p:spPr bwMode="auto">
            <a:xfrm>
              <a:off x="-181" y="2727"/>
              <a:ext cx="5783" cy="0"/>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sp>
          <p:nvSpPr>
            <p:cNvPr id="19" name="Line 155"/>
            <p:cNvSpPr>
              <a:spLocks noChangeShapeType="1"/>
            </p:cNvSpPr>
            <p:nvPr userDrawn="1"/>
          </p:nvSpPr>
          <p:spPr bwMode="auto">
            <a:xfrm>
              <a:off x="-181" y="3161"/>
              <a:ext cx="5783" cy="0"/>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sp>
          <p:nvSpPr>
            <p:cNvPr id="20" name="Line 156"/>
            <p:cNvSpPr>
              <a:spLocks noChangeShapeType="1"/>
            </p:cNvSpPr>
            <p:nvPr userDrawn="1"/>
          </p:nvSpPr>
          <p:spPr bwMode="auto">
            <a:xfrm>
              <a:off x="-181" y="3250"/>
              <a:ext cx="5783" cy="0"/>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sp>
          <p:nvSpPr>
            <p:cNvPr id="21" name="Line 157"/>
            <p:cNvSpPr>
              <a:spLocks noChangeShapeType="1"/>
            </p:cNvSpPr>
            <p:nvPr userDrawn="1"/>
          </p:nvSpPr>
          <p:spPr bwMode="auto">
            <a:xfrm>
              <a:off x="-181" y="3682"/>
              <a:ext cx="5783" cy="0"/>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sp>
          <p:nvSpPr>
            <p:cNvPr id="22" name="Line 158"/>
            <p:cNvSpPr>
              <a:spLocks noChangeShapeType="1"/>
            </p:cNvSpPr>
            <p:nvPr userDrawn="1"/>
          </p:nvSpPr>
          <p:spPr bwMode="auto">
            <a:xfrm>
              <a:off x="-181" y="3775"/>
              <a:ext cx="5783" cy="0"/>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sp>
          <p:nvSpPr>
            <p:cNvPr id="23" name="Line 159"/>
            <p:cNvSpPr>
              <a:spLocks noChangeShapeType="1"/>
            </p:cNvSpPr>
            <p:nvPr userDrawn="1"/>
          </p:nvSpPr>
          <p:spPr bwMode="auto">
            <a:xfrm>
              <a:off x="-181" y="4204"/>
              <a:ext cx="5783" cy="0"/>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grpSp>
      <p:grpSp>
        <p:nvGrpSpPr>
          <p:cNvPr id="24" name="Group 161"/>
          <p:cNvGrpSpPr>
            <a:grpSpLocks/>
          </p:cNvGrpSpPr>
          <p:nvPr/>
        </p:nvGrpSpPr>
        <p:grpSpPr bwMode="auto">
          <a:xfrm>
            <a:off x="9209088" y="182563"/>
            <a:ext cx="287337" cy="6491287"/>
            <a:chOff x="-181" y="115"/>
            <a:chExt cx="5783" cy="4089"/>
          </a:xfrm>
        </p:grpSpPr>
        <p:sp>
          <p:nvSpPr>
            <p:cNvPr id="25" name="Line 162"/>
            <p:cNvSpPr>
              <a:spLocks noChangeShapeType="1"/>
            </p:cNvSpPr>
            <p:nvPr userDrawn="1"/>
          </p:nvSpPr>
          <p:spPr bwMode="auto">
            <a:xfrm>
              <a:off x="-181" y="115"/>
              <a:ext cx="5783" cy="0"/>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sp>
          <p:nvSpPr>
            <p:cNvPr id="26" name="Line 163"/>
            <p:cNvSpPr>
              <a:spLocks noChangeShapeType="1"/>
            </p:cNvSpPr>
            <p:nvPr userDrawn="1"/>
          </p:nvSpPr>
          <p:spPr bwMode="auto">
            <a:xfrm>
              <a:off x="-181" y="546"/>
              <a:ext cx="5783" cy="0"/>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sp>
          <p:nvSpPr>
            <p:cNvPr id="27" name="Line 164"/>
            <p:cNvSpPr>
              <a:spLocks noChangeShapeType="1"/>
            </p:cNvSpPr>
            <p:nvPr userDrawn="1"/>
          </p:nvSpPr>
          <p:spPr bwMode="auto">
            <a:xfrm>
              <a:off x="-181" y="636"/>
              <a:ext cx="5783" cy="0"/>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sp>
          <p:nvSpPr>
            <p:cNvPr id="28" name="Line 165"/>
            <p:cNvSpPr>
              <a:spLocks noChangeShapeType="1"/>
            </p:cNvSpPr>
            <p:nvPr userDrawn="1"/>
          </p:nvSpPr>
          <p:spPr bwMode="auto">
            <a:xfrm>
              <a:off x="-181" y="1068"/>
              <a:ext cx="5783" cy="0"/>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sp>
          <p:nvSpPr>
            <p:cNvPr id="29" name="Line 166"/>
            <p:cNvSpPr>
              <a:spLocks noChangeShapeType="1"/>
            </p:cNvSpPr>
            <p:nvPr userDrawn="1"/>
          </p:nvSpPr>
          <p:spPr bwMode="auto">
            <a:xfrm>
              <a:off x="-181" y="1159"/>
              <a:ext cx="5783" cy="0"/>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sp>
          <p:nvSpPr>
            <p:cNvPr id="30" name="Line 167"/>
            <p:cNvSpPr>
              <a:spLocks noChangeShapeType="1"/>
            </p:cNvSpPr>
            <p:nvPr userDrawn="1"/>
          </p:nvSpPr>
          <p:spPr bwMode="auto">
            <a:xfrm>
              <a:off x="-181" y="1591"/>
              <a:ext cx="5783" cy="0"/>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sp>
          <p:nvSpPr>
            <p:cNvPr id="31" name="Line 168"/>
            <p:cNvSpPr>
              <a:spLocks noChangeShapeType="1"/>
            </p:cNvSpPr>
            <p:nvPr userDrawn="1"/>
          </p:nvSpPr>
          <p:spPr bwMode="auto">
            <a:xfrm>
              <a:off x="-181" y="1683"/>
              <a:ext cx="5783" cy="0"/>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sp>
          <p:nvSpPr>
            <p:cNvPr id="32" name="Line 169"/>
            <p:cNvSpPr>
              <a:spLocks noChangeShapeType="1"/>
            </p:cNvSpPr>
            <p:nvPr userDrawn="1"/>
          </p:nvSpPr>
          <p:spPr bwMode="auto">
            <a:xfrm>
              <a:off x="-181" y="2113"/>
              <a:ext cx="5783" cy="0"/>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sp>
          <p:nvSpPr>
            <p:cNvPr id="33" name="Line 170"/>
            <p:cNvSpPr>
              <a:spLocks noChangeShapeType="1"/>
            </p:cNvSpPr>
            <p:nvPr userDrawn="1"/>
          </p:nvSpPr>
          <p:spPr bwMode="auto">
            <a:xfrm>
              <a:off x="-181" y="2205"/>
              <a:ext cx="5783" cy="0"/>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sp>
          <p:nvSpPr>
            <p:cNvPr id="34" name="Line 171"/>
            <p:cNvSpPr>
              <a:spLocks noChangeShapeType="1"/>
            </p:cNvSpPr>
            <p:nvPr userDrawn="1"/>
          </p:nvSpPr>
          <p:spPr bwMode="auto">
            <a:xfrm>
              <a:off x="-181" y="2638"/>
              <a:ext cx="5783" cy="0"/>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sp>
          <p:nvSpPr>
            <p:cNvPr id="35" name="Line 172"/>
            <p:cNvSpPr>
              <a:spLocks noChangeShapeType="1"/>
            </p:cNvSpPr>
            <p:nvPr userDrawn="1"/>
          </p:nvSpPr>
          <p:spPr bwMode="auto">
            <a:xfrm>
              <a:off x="-181" y="2727"/>
              <a:ext cx="5783" cy="0"/>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sp>
          <p:nvSpPr>
            <p:cNvPr id="36" name="Line 173"/>
            <p:cNvSpPr>
              <a:spLocks noChangeShapeType="1"/>
            </p:cNvSpPr>
            <p:nvPr userDrawn="1"/>
          </p:nvSpPr>
          <p:spPr bwMode="auto">
            <a:xfrm>
              <a:off x="-181" y="3161"/>
              <a:ext cx="5783" cy="0"/>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sp>
          <p:nvSpPr>
            <p:cNvPr id="37" name="Line 174"/>
            <p:cNvSpPr>
              <a:spLocks noChangeShapeType="1"/>
            </p:cNvSpPr>
            <p:nvPr userDrawn="1"/>
          </p:nvSpPr>
          <p:spPr bwMode="auto">
            <a:xfrm>
              <a:off x="-181" y="3250"/>
              <a:ext cx="5783" cy="0"/>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sp>
          <p:nvSpPr>
            <p:cNvPr id="38" name="Line 175"/>
            <p:cNvSpPr>
              <a:spLocks noChangeShapeType="1"/>
            </p:cNvSpPr>
            <p:nvPr userDrawn="1"/>
          </p:nvSpPr>
          <p:spPr bwMode="auto">
            <a:xfrm>
              <a:off x="-181" y="3682"/>
              <a:ext cx="5783" cy="0"/>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sp>
          <p:nvSpPr>
            <p:cNvPr id="39" name="Line 176"/>
            <p:cNvSpPr>
              <a:spLocks noChangeShapeType="1"/>
            </p:cNvSpPr>
            <p:nvPr userDrawn="1"/>
          </p:nvSpPr>
          <p:spPr bwMode="auto">
            <a:xfrm>
              <a:off x="-181" y="3775"/>
              <a:ext cx="5783" cy="0"/>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sp>
          <p:nvSpPr>
            <p:cNvPr id="40" name="Line 177"/>
            <p:cNvSpPr>
              <a:spLocks noChangeShapeType="1"/>
            </p:cNvSpPr>
            <p:nvPr userDrawn="1"/>
          </p:nvSpPr>
          <p:spPr bwMode="auto">
            <a:xfrm>
              <a:off x="-181" y="4204"/>
              <a:ext cx="5783" cy="0"/>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grpSp>
      <p:grpSp>
        <p:nvGrpSpPr>
          <p:cNvPr id="41" name="Group 198"/>
          <p:cNvGrpSpPr>
            <a:grpSpLocks/>
          </p:cNvGrpSpPr>
          <p:nvPr/>
        </p:nvGrpSpPr>
        <p:grpSpPr bwMode="auto">
          <a:xfrm>
            <a:off x="179388" y="-290513"/>
            <a:ext cx="8783637" cy="242888"/>
            <a:chOff x="113" y="-153"/>
            <a:chExt cx="5533" cy="4536"/>
          </a:xfrm>
        </p:grpSpPr>
        <p:sp>
          <p:nvSpPr>
            <p:cNvPr id="42" name="Line 178"/>
            <p:cNvSpPr>
              <a:spLocks noChangeShapeType="1"/>
            </p:cNvSpPr>
            <p:nvPr userDrawn="1"/>
          </p:nvSpPr>
          <p:spPr bwMode="auto">
            <a:xfrm>
              <a:off x="113" y="-153"/>
              <a:ext cx="0" cy="4536"/>
            </a:xfrm>
            <a:prstGeom prst="line">
              <a:avLst/>
            </a:prstGeom>
            <a:noFill/>
            <a:ln w="3175">
              <a:solidFill>
                <a:schemeClr val="bg1"/>
              </a:solidFill>
              <a:round/>
              <a:headEnd/>
              <a:tailEnd/>
            </a:ln>
            <a:effectLst/>
          </p:spPr>
          <p:txBody>
            <a:bodyPr/>
            <a:lstStyle/>
            <a:p>
              <a:pPr algn="l">
                <a:defRPr/>
              </a:pPr>
              <a:endParaRPr lang="sv-SE" sz="1800" dirty="0">
                <a:latin typeface="Verdana" pitchFamily="34" charset="0"/>
              </a:endParaRPr>
            </a:p>
          </p:txBody>
        </p:sp>
        <p:sp>
          <p:nvSpPr>
            <p:cNvPr id="43" name="Line 179"/>
            <p:cNvSpPr>
              <a:spLocks noChangeShapeType="1"/>
            </p:cNvSpPr>
            <p:nvPr userDrawn="1"/>
          </p:nvSpPr>
          <p:spPr bwMode="auto">
            <a:xfrm>
              <a:off x="582" y="-153"/>
              <a:ext cx="0" cy="4536"/>
            </a:xfrm>
            <a:prstGeom prst="line">
              <a:avLst/>
            </a:prstGeom>
            <a:noFill/>
            <a:ln w="3175">
              <a:solidFill>
                <a:schemeClr val="bg1"/>
              </a:solidFill>
              <a:round/>
              <a:headEnd/>
              <a:tailEnd/>
            </a:ln>
            <a:effectLst/>
          </p:spPr>
          <p:txBody>
            <a:bodyPr/>
            <a:lstStyle/>
            <a:p>
              <a:pPr algn="l">
                <a:defRPr/>
              </a:pPr>
              <a:endParaRPr lang="sv-SE" sz="1800" dirty="0">
                <a:latin typeface="Verdana" pitchFamily="34" charset="0"/>
              </a:endParaRPr>
            </a:p>
          </p:txBody>
        </p:sp>
        <p:sp>
          <p:nvSpPr>
            <p:cNvPr id="44" name="Line 180"/>
            <p:cNvSpPr>
              <a:spLocks noChangeShapeType="1"/>
            </p:cNvSpPr>
            <p:nvPr userDrawn="1"/>
          </p:nvSpPr>
          <p:spPr bwMode="auto">
            <a:xfrm>
              <a:off x="674" y="-153"/>
              <a:ext cx="0" cy="4536"/>
            </a:xfrm>
            <a:prstGeom prst="line">
              <a:avLst/>
            </a:prstGeom>
            <a:noFill/>
            <a:ln w="3175">
              <a:solidFill>
                <a:schemeClr val="bg1"/>
              </a:solidFill>
              <a:round/>
              <a:headEnd/>
              <a:tailEnd/>
            </a:ln>
            <a:effectLst/>
          </p:spPr>
          <p:txBody>
            <a:bodyPr/>
            <a:lstStyle/>
            <a:p>
              <a:pPr algn="l">
                <a:defRPr/>
              </a:pPr>
              <a:endParaRPr lang="sv-SE" sz="1800" dirty="0">
                <a:latin typeface="Verdana" pitchFamily="34" charset="0"/>
              </a:endParaRPr>
            </a:p>
          </p:txBody>
        </p:sp>
        <p:sp>
          <p:nvSpPr>
            <p:cNvPr id="45" name="Line 181"/>
            <p:cNvSpPr>
              <a:spLocks noChangeShapeType="1"/>
            </p:cNvSpPr>
            <p:nvPr userDrawn="1"/>
          </p:nvSpPr>
          <p:spPr bwMode="auto">
            <a:xfrm>
              <a:off x="1145" y="-153"/>
              <a:ext cx="0" cy="4536"/>
            </a:xfrm>
            <a:prstGeom prst="line">
              <a:avLst/>
            </a:prstGeom>
            <a:noFill/>
            <a:ln w="3175">
              <a:solidFill>
                <a:schemeClr val="bg1"/>
              </a:solidFill>
              <a:round/>
              <a:headEnd/>
              <a:tailEnd/>
            </a:ln>
            <a:effectLst/>
          </p:spPr>
          <p:txBody>
            <a:bodyPr/>
            <a:lstStyle/>
            <a:p>
              <a:pPr algn="l">
                <a:defRPr/>
              </a:pPr>
              <a:endParaRPr lang="sv-SE" sz="1800" dirty="0">
                <a:latin typeface="Verdana" pitchFamily="34" charset="0"/>
              </a:endParaRPr>
            </a:p>
          </p:txBody>
        </p:sp>
        <p:sp>
          <p:nvSpPr>
            <p:cNvPr id="46" name="Line 182"/>
            <p:cNvSpPr>
              <a:spLocks noChangeShapeType="1"/>
            </p:cNvSpPr>
            <p:nvPr userDrawn="1"/>
          </p:nvSpPr>
          <p:spPr bwMode="auto">
            <a:xfrm>
              <a:off x="1237" y="-153"/>
              <a:ext cx="0" cy="4536"/>
            </a:xfrm>
            <a:prstGeom prst="line">
              <a:avLst/>
            </a:prstGeom>
            <a:noFill/>
            <a:ln w="3175">
              <a:solidFill>
                <a:schemeClr val="bg1"/>
              </a:solidFill>
              <a:round/>
              <a:headEnd/>
              <a:tailEnd/>
            </a:ln>
            <a:effectLst/>
          </p:spPr>
          <p:txBody>
            <a:bodyPr/>
            <a:lstStyle/>
            <a:p>
              <a:pPr algn="l">
                <a:defRPr/>
              </a:pPr>
              <a:endParaRPr lang="sv-SE" sz="1800" dirty="0">
                <a:latin typeface="Verdana" pitchFamily="34" charset="0"/>
              </a:endParaRPr>
            </a:p>
          </p:txBody>
        </p:sp>
        <p:sp>
          <p:nvSpPr>
            <p:cNvPr id="47" name="Line 183"/>
            <p:cNvSpPr>
              <a:spLocks noChangeShapeType="1"/>
            </p:cNvSpPr>
            <p:nvPr userDrawn="1"/>
          </p:nvSpPr>
          <p:spPr bwMode="auto">
            <a:xfrm>
              <a:off x="1707" y="-153"/>
              <a:ext cx="0" cy="4536"/>
            </a:xfrm>
            <a:prstGeom prst="line">
              <a:avLst/>
            </a:prstGeom>
            <a:noFill/>
            <a:ln w="3175">
              <a:solidFill>
                <a:schemeClr val="bg1"/>
              </a:solidFill>
              <a:round/>
              <a:headEnd/>
              <a:tailEnd/>
            </a:ln>
            <a:effectLst/>
          </p:spPr>
          <p:txBody>
            <a:bodyPr/>
            <a:lstStyle/>
            <a:p>
              <a:pPr algn="l">
                <a:defRPr/>
              </a:pPr>
              <a:endParaRPr lang="sv-SE" sz="1800" dirty="0">
                <a:latin typeface="Verdana" pitchFamily="34" charset="0"/>
              </a:endParaRPr>
            </a:p>
          </p:txBody>
        </p:sp>
        <p:sp>
          <p:nvSpPr>
            <p:cNvPr id="48" name="Line 184"/>
            <p:cNvSpPr>
              <a:spLocks noChangeShapeType="1"/>
            </p:cNvSpPr>
            <p:nvPr userDrawn="1"/>
          </p:nvSpPr>
          <p:spPr bwMode="auto">
            <a:xfrm>
              <a:off x="1799" y="-153"/>
              <a:ext cx="0" cy="4536"/>
            </a:xfrm>
            <a:prstGeom prst="line">
              <a:avLst/>
            </a:prstGeom>
            <a:noFill/>
            <a:ln w="3175">
              <a:solidFill>
                <a:schemeClr val="bg1"/>
              </a:solidFill>
              <a:round/>
              <a:headEnd/>
              <a:tailEnd/>
            </a:ln>
            <a:effectLst/>
          </p:spPr>
          <p:txBody>
            <a:bodyPr/>
            <a:lstStyle/>
            <a:p>
              <a:pPr algn="l">
                <a:defRPr/>
              </a:pPr>
              <a:endParaRPr lang="sv-SE" sz="1800" dirty="0">
                <a:latin typeface="Verdana" pitchFamily="34" charset="0"/>
              </a:endParaRPr>
            </a:p>
          </p:txBody>
        </p:sp>
        <p:sp>
          <p:nvSpPr>
            <p:cNvPr id="49" name="Line 185"/>
            <p:cNvSpPr>
              <a:spLocks noChangeShapeType="1"/>
            </p:cNvSpPr>
            <p:nvPr userDrawn="1"/>
          </p:nvSpPr>
          <p:spPr bwMode="auto">
            <a:xfrm>
              <a:off x="2271" y="-153"/>
              <a:ext cx="0" cy="4536"/>
            </a:xfrm>
            <a:prstGeom prst="line">
              <a:avLst/>
            </a:prstGeom>
            <a:noFill/>
            <a:ln w="3175">
              <a:solidFill>
                <a:schemeClr val="bg1"/>
              </a:solidFill>
              <a:round/>
              <a:headEnd/>
              <a:tailEnd/>
            </a:ln>
            <a:effectLst/>
          </p:spPr>
          <p:txBody>
            <a:bodyPr/>
            <a:lstStyle/>
            <a:p>
              <a:pPr algn="l">
                <a:defRPr/>
              </a:pPr>
              <a:endParaRPr lang="sv-SE" sz="1800" dirty="0">
                <a:latin typeface="Verdana" pitchFamily="34" charset="0"/>
              </a:endParaRPr>
            </a:p>
          </p:txBody>
        </p:sp>
        <p:sp>
          <p:nvSpPr>
            <p:cNvPr id="50" name="Line 186"/>
            <p:cNvSpPr>
              <a:spLocks noChangeShapeType="1"/>
            </p:cNvSpPr>
            <p:nvPr userDrawn="1"/>
          </p:nvSpPr>
          <p:spPr bwMode="auto">
            <a:xfrm>
              <a:off x="2363" y="-153"/>
              <a:ext cx="0" cy="4536"/>
            </a:xfrm>
            <a:prstGeom prst="line">
              <a:avLst/>
            </a:prstGeom>
            <a:noFill/>
            <a:ln w="3175">
              <a:solidFill>
                <a:schemeClr val="bg1"/>
              </a:solidFill>
              <a:round/>
              <a:headEnd/>
              <a:tailEnd/>
            </a:ln>
            <a:effectLst/>
          </p:spPr>
          <p:txBody>
            <a:bodyPr/>
            <a:lstStyle/>
            <a:p>
              <a:pPr algn="l">
                <a:defRPr/>
              </a:pPr>
              <a:endParaRPr lang="sv-SE" sz="1800" dirty="0">
                <a:latin typeface="Verdana" pitchFamily="34" charset="0"/>
              </a:endParaRPr>
            </a:p>
          </p:txBody>
        </p:sp>
        <p:sp>
          <p:nvSpPr>
            <p:cNvPr id="51" name="Line 187"/>
            <p:cNvSpPr>
              <a:spLocks noChangeShapeType="1"/>
            </p:cNvSpPr>
            <p:nvPr userDrawn="1"/>
          </p:nvSpPr>
          <p:spPr bwMode="auto">
            <a:xfrm>
              <a:off x="2833" y="-153"/>
              <a:ext cx="0" cy="4536"/>
            </a:xfrm>
            <a:prstGeom prst="line">
              <a:avLst/>
            </a:prstGeom>
            <a:noFill/>
            <a:ln w="3175">
              <a:solidFill>
                <a:schemeClr val="bg1"/>
              </a:solidFill>
              <a:round/>
              <a:headEnd/>
              <a:tailEnd/>
            </a:ln>
            <a:effectLst/>
          </p:spPr>
          <p:txBody>
            <a:bodyPr/>
            <a:lstStyle/>
            <a:p>
              <a:pPr algn="l">
                <a:defRPr/>
              </a:pPr>
              <a:endParaRPr lang="sv-SE" sz="1800" dirty="0">
                <a:latin typeface="Verdana" pitchFamily="34" charset="0"/>
              </a:endParaRPr>
            </a:p>
          </p:txBody>
        </p:sp>
        <p:sp>
          <p:nvSpPr>
            <p:cNvPr id="52" name="Line 188"/>
            <p:cNvSpPr>
              <a:spLocks noChangeShapeType="1"/>
            </p:cNvSpPr>
            <p:nvPr userDrawn="1"/>
          </p:nvSpPr>
          <p:spPr bwMode="auto">
            <a:xfrm>
              <a:off x="2925" y="-153"/>
              <a:ext cx="0" cy="4536"/>
            </a:xfrm>
            <a:prstGeom prst="line">
              <a:avLst/>
            </a:prstGeom>
            <a:noFill/>
            <a:ln w="3175">
              <a:solidFill>
                <a:schemeClr val="bg1"/>
              </a:solidFill>
              <a:round/>
              <a:headEnd/>
              <a:tailEnd/>
            </a:ln>
            <a:effectLst/>
          </p:spPr>
          <p:txBody>
            <a:bodyPr/>
            <a:lstStyle/>
            <a:p>
              <a:pPr algn="l">
                <a:defRPr/>
              </a:pPr>
              <a:endParaRPr lang="sv-SE" sz="1800" dirty="0">
                <a:latin typeface="Verdana" pitchFamily="34" charset="0"/>
              </a:endParaRPr>
            </a:p>
          </p:txBody>
        </p:sp>
        <p:sp>
          <p:nvSpPr>
            <p:cNvPr id="53" name="Line 189"/>
            <p:cNvSpPr>
              <a:spLocks noChangeShapeType="1"/>
            </p:cNvSpPr>
            <p:nvPr userDrawn="1"/>
          </p:nvSpPr>
          <p:spPr bwMode="auto">
            <a:xfrm>
              <a:off x="3396" y="-153"/>
              <a:ext cx="0" cy="4536"/>
            </a:xfrm>
            <a:prstGeom prst="line">
              <a:avLst/>
            </a:prstGeom>
            <a:noFill/>
            <a:ln w="3175">
              <a:solidFill>
                <a:schemeClr val="bg1"/>
              </a:solidFill>
              <a:round/>
              <a:headEnd/>
              <a:tailEnd/>
            </a:ln>
            <a:effectLst/>
          </p:spPr>
          <p:txBody>
            <a:bodyPr/>
            <a:lstStyle/>
            <a:p>
              <a:pPr algn="l">
                <a:defRPr/>
              </a:pPr>
              <a:endParaRPr lang="sv-SE" sz="1800" dirty="0">
                <a:latin typeface="Verdana" pitchFamily="34" charset="0"/>
              </a:endParaRPr>
            </a:p>
          </p:txBody>
        </p:sp>
        <p:sp>
          <p:nvSpPr>
            <p:cNvPr id="54" name="Line 190"/>
            <p:cNvSpPr>
              <a:spLocks noChangeShapeType="1"/>
            </p:cNvSpPr>
            <p:nvPr userDrawn="1"/>
          </p:nvSpPr>
          <p:spPr bwMode="auto">
            <a:xfrm>
              <a:off x="3488" y="-153"/>
              <a:ext cx="0" cy="4536"/>
            </a:xfrm>
            <a:prstGeom prst="line">
              <a:avLst/>
            </a:prstGeom>
            <a:noFill/>
            <a:ln w="3175">
              <a:solidFill>
                <a:schemeClr val="bg1"/>
              </a:solidFill>
              <a:round/>
              <a:headEnd/>
              <a:tailEnd/>
            </a:ln>
            <a:effectLst/>
          </p:spPr>
          <p:txBody>
            <a:bodyPr/>
            <a:lstStyle/>
            <a:p>
              <a:pPr algn="l">
                <a:defRPr/>
              </a:pPr>
              <a:endParaRPr lang="sv-SE" sz="1800" dirty="0">
                <a:latin typeface="Verdana" pitchFamily="34" charset="0"/>
              </a:endParaRPr>
            </a:p>
          </p:txBody>
        </p:sp>
        <p:sp>
          <p:nvSpPr>
            <p:cNvPr id="55" name="Line 191"/>
            <p:cNvSpPr>
              <a:spLocks noChangeShapeType="1"/>
            </p:cNvSpPr>
            <p:nvPr userDrawn="1"/>
          </p:nvSpPr>
          <p:spPr bwMode="auto">
            <a:xfrm>
              <a:off x="3958" y="-153"/>
              <a:ext cx="0" cy="4536"/>
            </a:xfrm>
            <a:prstGeom prst="line">
              <a:avLst/>
            </a:prstGeom>
            <a:noFill/>
            <a:ln w="3175">
              <a:solidFill>
                <a:schemeClr val="bg1"/>
              </a:solidFill>
              <a:round/>
              <a:headEnd/>
              <a:tailEnd/>
            </a:ln>
            <a:effectLst/>
          </p:spPr>
          <p:txBody>
            <a:bodyPr/>
            <a:lstStyle/>
            <a:p>
              <a:pPr algn="l">
                <a:defRPr/>
              </a:pPr>
              <a:endParaRPr lang="sv-SE" sz="1800" dirty="0">
                <a:latin typeface="Verdana" pitchFamily="34" charset="0"/>
              </a:endParaRPr>
            </a:p>
          </p:txBody>
        </p:sp>
        <p:sp>
          <p:nvSpPr>
            <p:cNvPr id="56" name="Line 192"/>
            <p:cNvSpPr>
              <a:spLocks noChangeShapeType="1"/>
            </p:cNvSpPr>
            <p:nvPr userDrawn="1"/>
          </p:nvSpPr>
          <p:spPr bwMode="auto">
            <a:xfrm>
              <a:off x="4050" y="-153"/>
              <a:ext cx="0" cy="4536"/>
            </a:xfrm>
            <a:prstGeom prst="line">
              <a:avLst/>
            </a:prstGeom>
            <a:noFill/>
            <a:ln w="3175">
              <a:solidFill>
                <a:schemeClr val="bg1"/>
              </a:solidFill>
              <a:round/>
              <a:headEnd/>
              <a:tailEnd/>
            </a:ln>
            <a:effectLst/>
          </p:spPr>
          <p:txBody>
            <a:bodyPr/>
            <a:lstStyle/>
            <a:p>
              <a:pPr algn="l">
                <a:defRPr/>
              </a:pPr>
              <a:endParaRPr lang="sv-SE" sz="1800" dirty="0">
                <a:latin typeface="Verdana" pitchFamily="34" charset="0"/>
              </a:endParaRPr>
            </a:p>
          </p:txBody>
        </p:sp>
        <p:sp>
          <p:nvSpPr>
            <p:cNvPr id="57" name="Line 193"/>
            <p:cNvSpPr>
              <a:spLocks noChangeShapeType="1"/>
            </p:cNvSpPr>
            <p:nvPr userDrawn="1"/>
          </p:nvSpPr>
          <p:spPr bwMode="auto">
            <a:xfrm>
              <a:off x="4521" y="-153"/>
              <a:ext cx="0" cy="4536"/>
            </a:xfrm>
            <a:prstGeom prst="line">
              <a:avLst/>
            </a:prstGeom>
            <a:noFill/>
            <a:ln w="3175">
              <a:solidFill>
                <a:schemeClr val="bg1"/>
              </a:solidFill>
              <a:round/>
              <a:headEnd/>
              <a:tailEnd/>
            </a:ln>
            <a:effectLst/>
          </p:spPr>
          <p:txBody>
            <a:bodyPr/>
            <a:lstStyle/>
            <a:p>
              <a:pPr algn="l">
                <a:defRPr/>
              </a:pPr>
              <a:endParaRPr lang="sv-SE" sz="1800" dirty="0">
                <a:latin typeface="Verdana" pitchFamily="34" charset="0"/>
              </a:endParaRPr>
            </a:p>
          </p:txBody>
        </p:sp>
        <p:sp>
          <p:nvSpPr>
            <p:cNvPr id="58" name="Line 194"/>
            <p:cNvSpPr>
              <a:spLocks noChangeShapeType="1"/>
            </p:cNvSpPr>
            <p:nvPr userDrawn="1"/>
          </p:nvSpPr>
          <p:spPr bwMode="auto">
            <a:xfrm>
              <a:off x="4613" y="-153"/>
              <a:ext cx="0" cy="4536"/>
            </a:xfrm>
            <a:prstGeom prst="line">
              <a:avLst/>
            </a:prstGeom>
            <a:noFill/>
            <a:ln w="3175">
              <a:solidFill>
                <a:schemeClr val="bg1"/>
              </a:solidFill>
              <a:round/>
              <a:headEnd/>
              <a:tailEnd/>
            </a:ln>
            <a:effectLst/>
          </p:spPr>
          <p:txBody>
            <a:bodyPr/>
            <a:lstStyle/>
            <a:p>
              <a:pPr algn="l">
                <a:defRPr/>
              </a:pPr>
              <a:endParaRPr lang="sv-SE" sz="1800" dirty="0">
                <a:latin typeface="Verdana" pitchFamily="34" charset="0"/>
              </a:endParaRPr>
            </a:p>
          </p:txBody>
        </p:sp>
        <p:sp>
          <p:nvSpPr>
            <p:cNvPr id="59" name="Line 195"/>
            <p:cNvSpPr>
              <a:spLocks noChangeShapeType="1"/>
            </p:cNvSpPr>
            <p:nvPr userDrawn="1"/>
          </p:nvSpPr>
          <p:spPr bwMode="auto">
            <a:xfrm>
              <a:off x="5083" y="-153"/>
              <a:ext cx="0" cy="4536"/>
            </a:xfrm>
            <a:prstGeom prst="line">
              <a:avLst/>
            </a:prstGeom>
            <a:noFill/>
            <a:ln w="3175">
              <a:solidFill>
                <a:schemeClr val="bg1"/>
              </a:solidFill>
              <a:round/>
              <a:headEnd/>
              <a:tailEnd/>
            </a:ln>
            <a:effectLst/>
          </p:spPr>
          <p:txBody>
            <a:bodyPr/>
            <a:lstStyle/>
            <a:p>
              <a:pPr algn="l">
                <a:defRPr/>
              </a:pPr>
              <a:endParaRPr lang="sv-SE" sz="1800" dirty="0">
                <a:latin typeface="Verdana" pitchFamily="34" charset="0"/>
              </a:endParaRPr>
            </a:p>
          </p:txBody>
        </p:sp>
        <p:sp>
          <p:nvSpPr>
            <p:cNvPr id="60" name="Line 196"/>
            <p:cNvSpPr>
              <a:spLocks noChangeShapeType="1"/>
            </p:cNvSpPr>
            <p:nvPr userDrawn="1"/>
          </p:nvSpPr>
          <p:spPr bwMode="auto">
            <a:xfrm>
              <a:off x="5175" y="-153"/>
              <a:ext cx="0" cy="4536"/>
            </a:xfrm>
            <a:prstGeom prst="line">
              <a:avLst/>
            </a:prstGeom>
            <a:noFill/>
            <a:ln w="3175">
              <a:solidFill>
                <a:schemeClr val="bg1"/>
              </a:solidFill>
              <a:round/>
              <a:headEnd/>
              <a:tailEnd/>
            </a:ln>
            <a:effectLst/>
          </p:spPr>
          <p:txBody>
            <a:bodyPr/>
            <a:lstStyle/>
            <a:p>
              <a:pPr algn="l">
                <a:defRPr/>
              </a:pPr>
              <a:endParaRPr lang="sv-SE" sz="1800" dirty="0">
                <a:latin typeface="Verdana" pitchFamily="34" charset="0"/>
              </a:endParaRPr>
            </a:p>
          </p:txBody>
        </p:sp>
        <p:sp>
          <p:nvSpPr>
            <p:cNvPr id="61" name="Line 197"/>
            <p:cNvSpPr>
              <a:spLocks noChangeShapeType="1"/>
            </p:cNvSpPr>
            <p:nvPr userDrawn="1"/>
          </p:nvSpPr>
          <p:spPr bwMode="auto">
            <a:xfrm>
              <a:off x="5646" y="-153"/>
              <a:ext cx="0" cy="4536"/>
            </a:xfrm>
            <a:prstGeom prst="line">
              <a:avLst/>
            </a:prstGeom>
            <a:noFill/>
            <a:ln w="3175">
              <a:solidFill>
                <a:schemeClr val="bg1"/>
              </a:solidFill>
              <a:round/>
              <a:headEnd/>
              <a:tailEnd/>
            </a:ln>
            <a:effectLst/>
          </p:spPr>
          <p:txBody>
            <a:bodyPr/>
            <a:lstStyle/>
            <a:p>
              <a:pPr algn="l">
                <a:defRPr/>
              </a:pPr>
              <a:endParaRPr lang="sv-SE" sz="1800" dirty="0">
                <a:latin typeface="Verdana" pitchFamily="34" charset="0"/>
              </a:endParaRPr>
            </a:p>
          </p:txBody>
        </p:sp>
      </p:grpSp>
      <p:grpSp>
        <p:nvGrpSpPr>
          <p:cNvPr id="62" name="Group 199"/>
          <p:cNvGrpSpPr>
            <a:grpSpLocks/>
          </p:cNvGrpSpPr>
          <p:nvPr/>
        </p:nvGrpSpPr>
        <p:grpSpPr bwMode="auto">
          <a:xfrm>
            <a:off x="179388" y="6919913"/>
            <a:ext cx="8783637" cy="242887"/>
            <a:chOff x="113" y="-153"/>
            <a:chExt cx="5533" cy="4536"/>
          </a:xfrm>
        </p:grpSpPr>
        <p:sp>
          <p:nvSpPr>
            <p:cNvPr id="63" name="Line 200"/>
            <p:cNvSpPr>
              <a:spLocks noChangeShapeType="1"/>
            </p:cNvSpPr>
            <p:nvPr userDrawn="1"/>
          </p:nvSpPr>
          <p:spPr bwMode="auto">
            <a:xfrm>
              <a:off x="113" y="-153"/>
              <a:ext cx="0" cy="4536"/>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sp>
          <p:nvSpPr>
            <p:cNvPr id="64" name="Line 201"/>
            <p:cNvSpPr>
              <a:spLocks noChangeShapeType="1"/>
            </p:cNvSpPr>
            <p:nvPr userDrawn="1"/>
          </p:nvSpPr>
          <p:spPr bwMode="auto">
            <a:xfrm>
              <a:off x="582" y="-153"/>
              <a:ext cx="0" cy="4536"/>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sp>
          <p:nvSpPr>
            <p:cNvPr id="65" name="Line 202"/>
            <p:cNvSpPr>
              <a:spLocks noChangeShapeType="1"/>
            </p:cNvSpPr>
            <p:nvPr userDrawn="1"/>
          </p:nvSpPr>
          <p:spPr bwMode="auto">
            <a:xfrm>
              <a:off x="674" y="-153"/>
              <a:ext cx="0" cy="4536"/>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sp>
          <p:nvSpPr>
            <p:cNvPr id="66" name="Line 203"/>
            <p:cNvSpPr>
              <a:spLocks noChangeShapeType="1"/>
            </p:cNvSpPr>
            <p:nvPr userDrawn="1"/>
          </p:nvSpPr>
          <p:spPr bwMode="auto">
            <a:xfrm>
              <a:off x="1145" y="-153"/>
              <a:ext cx="0" cy="4536"/>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sp>
          <p:nvSpPr>
            <p:cNvPr id="67" name="Line 204"/>
            <p:cNvSpPr>
              <a:spLocks noChangeShapeType="1"/>
            </p:cNvSpPr>
            <p:nvPr userDrawn="1"/>
          </p:nvSpPr>
          <p:spPr bwMode="auto">
            <a:xfrm>
              <a:off x="1237" y="-153"/>
              <a:ext cx="0" cy="4536"/>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sp>
          <p:nvSpPr>
            <p:cNvPr id="68" name="Line 205"/>
            <p:cNvSpPr>
              <a:spLocks noChangeShapeType="1"/>
            </p:cNvSpPr>
            <p:nvPr userDrawn="1"/>
          </p:nvSpPr>
          <p:spPr bwMode="auto">
            <a:xfrm>
              <a:off x="1707" y="-153"/>
              <a:ext cx="0" cy="4536"/>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sp>
          <p:nvSpPr>
            <p:cNvPr id="69" name="Line 206"/>
            <p:cNvSpPr>
              <a:spLocks noChangeShapeType="1"/>
            </p:cNvSpPr>
            <p:nvPr userDrawn="1"/>
          </p:nvSpPr>
          <p:spPr bwMode="auto">
            <a:xfrm>
              <a:off x="1799" y="-153"/>
              <a:ext cx="0" cy="4536"/>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sp>
          <p:nvSpPr>
            <p:cNvPr id="70" name="Line 207"/>
            <p:cNvSpPr>
              <a:spLocks noChangeShapeType="1"/>
            </p:cNvSpPr>
            <p:nvPr userDrawn="1"/>
          </p:nvSpPr>
          <p:spPr bwMode="auto">
            <a:xfrm>
              <a:off x="2271" y="-153"/>
              <a:ext cx="0" cy="4536"/>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sp>
          <p:nvSpPr>
            <p:cNvPr id="71" name="Line 208"/>
            <p:cNvSpPr>
              <a:spLocks noChangeShapeType="1"/>
            </p:cNvSpPr>
            <p:nvPr userDrawn="1"/>
          </p:nvSpPr>
          <p:spPr bwMode="auto">
            <a:xfrm>
              <a:off x="2363" y="-153"/>
              <a:ext cx="0" cy="4536"/>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sp>
          <p:nvSpPr>
            <p:cNvPr id="72" name="Line 209"/>
            <p:cNvSpPr>
              <a:spLocks noChangeShapeType="1"/>
            </p:cNvSpPr>
            <p:nvPr userDrawn="1"/>
          </p:nvSpPr>
          <p:spPr bwMode="auto">
            <a:xfrm>
              <a:off x="2833" y="-153"/>
              <a:ext cx="0" cy="4536"/>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sp>
          <p:nvSpPr>
            <p:cNvPr id="73" name="Line 210"/>
            <p:cNvSpPr>
              <a:spLocks noChangeShapeType="1"/>
            </p:cNvSpPr>
            <p:nvPr userDrawn="1"/>
          </p:nvSpPr>
          <p:spPr bwMode="auto">
            <a:xfrm>
              <a:off x="2925" y="-153"/>
              <a:ext cx="0" cy="4536"/>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sp>
          <p:nvSpPr>
            <p:cNvPr id="74" name="Line 211"/>
            <p:cNvSpPr>
              <a:spLocks noChangeShapeType="1"/>
            </p:cNvSpPr>
            <p:nvPr userDrawn="1"/>
          </p:nvSpPr>
          <p:spPr bwMode="auto">
            <a:xfrm>
              <a:off x="3396" y="-153"/>
              <a:ext cx="0" cy="4536"/>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sp>
          <p:nvSpPr>
            <p:cNvPr id="75" name="Line 212"/>
            <p:cNvSpPr>
              <a:spLocks noChangeShapeType="1"/>
            </p:cNvSpPr>
            <p:nvPr userDrawn="1"/>
          </p:nvSpPr>
          <p:spPr bwMode="auto">
            <a:xfrm>
              <a:off x="3488" y="-153"/>
              <a:ext cx="0" cy="4536"/>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sp>
          <p:nvSpPr>
            <p:cNvPr id="76" name="Line 213"/>
            <p:cNvSpPr>
              <a:spLocks noChangeShapeType="1"/>
            </p:cNvSpPr>
            <p:nvPr userDrawn="1"/>
          </p:nvSpPr>
          <p:spPr bwMode="auto">
            <a:xfrm>
              <a:off x="3958" y="-153"/>
              <a:ext cx="0" cy="4536"/>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sp>
          <p:nvSpPr>
            <p:cNvPr id="77" name="Line 214"/>
            <p:cNvSpPr>
              <a:spLocks noChangeShapeType="1"/>
            </p:cNvSpPr>
            <p:nvPr userDrawn="1"/>
          </p:nvSpPr>
          <p:spPr bwMode="auto">
            <a:xfrm>
              <a:off x="4050" y="-153"/>
              <a:ext cx="0" cy="4536"/>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sp>
          <p:nvSpPr>
            <p:cNvPr id="78" name="Line 215"/>
            <p:cNvSpPr>
              <a:spLocks noChangeShapeType="1"/>
            </p:cNvSpPr>
            <p:nvPr userDrawn="1"/>
          </p:nvSpPr>
          <p:spPr bwMode="auto">
            <a:xfrm>
              <a:off x="4521" y="-153"/>
              <a:ext cx="0" cy="4536"/>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sp>
          <p:nvSpPr>
            <p:cNvPr id="79" name="Line 216"/>
            <p:cNvSpPr>
              <a:spLocks noChangeShapeType="1"/>
            </p:cNvSpPr>
            <p:nvPr userDrawn="1"/>
          </p:nvSpPr>
          <p:spPr bwMode="auto">
            <a:xfrm>
              <a:off x="4613" y="-153"/>
              <a:ext cx="0" cy="4536"/>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sp>
          <p:nvSpPr>
            <p:cNvPr id="80" name="Line 217"/>
            <p:cNvSpPr>
              <a:spLocks noChangeShapeType="1"/>
            </p:cNvSpPr>
            <p:nvPr userDrawn="1"/>
          </p:nvSpPr>
          <p:spPr bwMode="auto">
            <a:xfrm>
              <a:off x="5083" y="-153"/>
              <a:ext cx="0" cy="4536"/>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sp>
          <p:nvSpPr>
            <p:cNvPr id="81" name="Line 218"/>
            <p:cNvSpPr>
              <a:spLocks noChangeShapeType="1"/>
            </p:cNvSpPr>
            <p:nvPr userDrawn="1"/>
          </p:nvSpPr>
          <p:spPr bwMode="auto">
            <a:xfrm>
              <a:off x="5175" y="-153"/>
              <a:ext cx="0" cy="4536"/>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sp>
          <p:nvSpPr>
            <p:cNvPr id="82" name="Line 219"/>
            <p:cNvSpPr>
              <a:spLocks noChangeShapeType="1"/>
            </p:cNvSpPr>
            <p:nvPr userDrawn="1"/>
          </p:nvSpPr>
          <p:spPr bwMode="auto">
            <a:xfrm>
              <a:off x="5646" y="-153"/>
              <a:ext cx="0" cy="4536"/>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grpSp>
      <p:sp>
        <p:nvSpPr>
          <p:cNvPr id="83" name="Platshållare för text 7"/>
          <p:cNvSpPr>
            <a:spLocks noGrp="1"/>
          </p:cNvSpPr>
          <p:nvPr>
            <p:ph type="body" sz="quarter" idx="13" hasCustomPrompt="1"/>
          </p:nvPr>
        </p:nvSpPr>
        <p:spPr>
          <a:xfrm>
            <a:off x="3779912" y="6516001"/>
            <a:ext cx="3744838" cy="342000"/>
          </a:xfrm>
        </p:spPr>
        <p:txBody>
          <a:bodyPr/>
          <a:lstStyle>
            <a:lvl1pPr marL="0" indent="0" algn="r">
              <a:lnSpc>
                <a:spcPct val="100000"/>
              </a:lnSpc>
              <a:buNone/>
              <a:defRPr sz="1000"/>
            </a:lvl1pPr>
          </a:lstStyle>
          <a:p>
            <a:pPr lvl="0"/>
            <a:r>
              <a:rPr lang="en-GB" noProof="0"/>
              <a:t>footnote</a:t>
            </a:r>
          </a:p>
        </p:txBody>
      </p:sp>
      <p:grpSp>
        <p:nvGrpSpPr>
          <p:cNvPr id="84" name="Group 160"/>
          <p:cNvGrpSpPr>
            <a:grpSpLocks/>
          </p:cNvGrpSpPr>
          <p:nvPr userDrawn="1"/>
        </p:nvGrpSpPr>
        <p:grpSpPr bwMode="auto">
          <a:xfrm>
            <a:off x="-344488" y="182563"/>
            <a:ext cx="287338" cy="6491287"/>
            <a:chOff x="-181" y="115"/>
            <a:chExt cx="5783" cy="4089"/>
          </a:xfrm>
        </p:grpSpPr>
        <p:sp>
          <p:nvSpPr>
            <p:cNvPr id="85" name="Line 144"/>
            <p:cNvSpPr>
              <a:spLocks noChangeShapeType="1"/>
            </p:cNvSpPr>
            <p:nvPr userDrawn="1"/>
          </p:nvSpPr>
          <p:spPr bwMode="auto">
            <a:xfrm>
              <a:off x="-181" y="115"/>
              <a:ext cx="5783" cy="0"/>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sp>
          <p:nvSpPr>
            <p:cNvPr id="86" name="Line 145"/>
            <p:cNvSpPr>
              <a:spLocks noChangeShapeType="1"/>
            </p:cNvSpPr>
            <p:nvPr userDrawn="1"/>
          </p:nvSpPr>
          <p:spPr bwMode="auto">
            <a:xfrm>
              <a:off x="-181" y="546"/>
              <a:ext cx="5783" cy="0"/>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sp>
          <p:nvSpPr>
            <p:cNvPr id="87" name="Line 146"/>
            <p:cNvSpPr>
              <a:spLocks noChangeShapeType="1"/>
            </p:cNvSpPr>
            <p:nvPr userDrawn="1"/>
          </p:nvSpPr>
          <p:spPr bwMode="auto">
            <a:xfrm>
              <a:off x="-181" y="636"/>
              <a:ext cx="5783" cy="0"/>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sp>
          <p:nvSpPr>
            <p:cNvPr id="88" name="Line 147"/>
            <p:cNvSpPr>
              <a:spLocks noChangeShapeType="1"/>
            </p:cNvSpPr>
            <p:nvPr userDrawn="1"/>
          </p:nvSpPr>
          <p:spPr bwMode="auto">
            <a:xfrm>
              <a:off x="-181" y="1068"/>
              <a:ext cx="5783" cy="0"/>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sp>
          <p:nvSpPr>
            <p:cNvPr id="89" name="Line 148"/>
            <p:cNvSpPr>
              <a:spLocks noChangeShapeType="1"/>
            </p:cNvSpPr>
            <p:nvPr userDrawn="1"/>
          </p:nvSpPr>
          <p:spPr bwMode="auto">
            <a:xfrm>
              <a:off x="-181" y="1159"/>
              <a:ext cx="5783" cy="0"/>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sp>
          <p:nvSpPr>
            <p:cNvPr id="90" name="Line 149"/>
            <p:cNvSpPr>
              <a:spLocks noChangeShapeType="1"/>
            </p:cNvSpPr>
            <p:nvPr userDrawn="1"/>
          </p:nvSpPr>
          <p:spPr bwMode="auto">
            <a:xfrm>
              <a:off x="-181" y="1591"/>
              <a:ext cx="5783" cy="0"/>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sp>
          <p:nvSpPr>
            <p:cNvPr id="91" name="Line 150"/>
            <p:cNvSpPr>
              <a:spLocks noChangeShapeType="1"/>
            </p:cNvSpPr>
            <p:nvPr userDrawn="1"/>
          </p:nvSpPr>
          <p:spPr bwMode="auto">
            <a:xfrm>
              <a:off x="-181" y="1683"/>
              <a:ext cx="5783" cy="0"/>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sp>
          <p:nvSpPr>
            <p:cNvPr id="92" name="Line 151"/>
            <p:cNvSpPr>
              <a:spLocks noChangeShapeType="1"/>
            </p:cNvSpPr>
            <p:nvPr userDrawn="1"/>
          </p:nvSpPr>
          <p:spPr bwMode="auto">
            <a:xfrm>
              <a:off x="-181" y="2113"/>
              <a:ext cx="5783" cy="0"/>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sp>
          <p:nvSpPr>
            <p:cNvPr id="93" name="Line 152"/>
            <p:cNvSpPr>
              <a:spLocks noChangeShapeType="1"/>
            </p:cNvSpPr>
            <p:nvPr userDrawn="1"/>
          </p:nvSpPr>
          <p:spPr bwMode="auto">
            <a:xfrm>
              <a:off x="-181" y="2205"/>
              <a:ext cx="5783" cy="0"/>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sp>
          <p:nvSpPr>
            <p:cNvPr id="94" name="Line 153"/>
            <p:cNvSpPr>
              <a:spLocks noChangeShapeType="1"/>
            </p:cNvSpPr>
            <p:nvPr userDrawn="1"/>
          </p:nvSpPr>
          <p:spPr bwMode="auto">
            <a:xfrm>
              <a:off x="-181" y="2638"/>
              <a:ext cx="5783" cy="0"/>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sp>
          <p:nvSpPr>
            <p:cNvPr id="95" name="Line 154"/>
            <p:cNvSpPr>
              <a:spLocks noChangeShapeType="1"/>
            </p:cNvSpPr>
            <p:nvPr userDrawn="1"/>
          </p:nvSpPr>
          <p:spPr bwMode="auto">
            <a:xfrm>
              <a:off x="-181" y="2727"/>
              <a:ext cx="5783" cy="0"/>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sp>
          <p:nvSpPr>
            <p:cNvPr id="96" name="Line 155"/>
            <p:cNvSpPr>
              <a:spLocks noChangeShapeType="1"/>
            </p:cNvSpPr>
            <p:nvPr userDrawn="1"/>
          </p:nvSpPr>
          <p:spPr bwMode="auto">
            <a:xfrm>
              <a:off x="-181" y="3161"/>
              <a:ext cx="5783" cy="0"/>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sp>
          <p:nvSpPr>
            <p:cNvPr id="97" name="Line 156"/>
            <p:cNvSpPr>
              <a:spLocks noChangeShapeType="1"/>
            </p:cNvSpPr>
            <p:nvPr userDrawn="1"/>
          </p:nvSpPr>
          <p:spPr bwMode="auto">
            <a:xfrm>
              <a:off x="-181" y="3250"/>
              <a:ext cx="5783" cy="0"/>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sp>
          <p:nvSpPr>
            <p:cNvPr id="98" name="Line 157"/>
            <p:cNvSpPr>
              <a:spLocks noChangeShapeType="1"/>
            </p:cNvSpPr>
            <p:nvPr userDrawn="1"/>
          </p:nvSpPr>
          <p:spPr bwMode="auto">
            <a:xfrm>
              <a:off x="-181" y="3682"/>
              <a:ext cx="5783" cy="0"/>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sp>
          <p:nvSpPr>
            <p:cNvPr id="99" name="Line 158"/>
            <p:cNvSpPr>
              <a:spLocks noChangeShapeType="1"/>
            </p:cNvSpPr>
            <p:nvPr userDrawn="1"/>
          </p:nvSpPr>
          <p:spPr bwMode="auto">
            <a:xfrm>
              <a:off x="-181" y="3775"/>
              <a:ext cx="5783" cy="0"/>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sp>
          <p:nvSpPr>
            <p:cNvPr id="100" name="Line 159"/>
            <p:cNvSpPr>
              <a:spLocks noChangeShapeType="1"/>
            </p:cNvSpPr>
            <p:nvPr userDrawn="1"/>
          </p:nvSpPr>
          <p:spPr bwMode="auto">
            <a:xfrm>
              <a:off x="-181" y="4204"/>
              <a:ext cx="5783" cy="0"/>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grpSp>
      <p:grpSp>
        <p:nvGrpSpPr>
          <p:cNvPr id="101" name="Group 161"/>
          <p:cNvGrpSpPr>
            <a:grpSpLocks/>
          </p:cNvGrpSpPr>
          <p:nvPr userDrawn="1"/>
        </p:nvGrpSpPr>
        <p:grpSpPr bwMode="auto">
          <a:xfrm>
            <a:off x="9209088" y="182563"/>
            <a:ext cx="287337" cy="6491287"/>
            <a:chOff x="-181" y="115"/>
            <a:chExt cx="5783" cy="4089"/>
          </a:xfrm>
        </p:grpSpPr>
        <p:sp>
          <p:nvSpPr>
            <p:cNvPr id="102" name="Line 162"/>
            <p:cNvSpPr>
              <a:spLocks noChangeShapeType="1"/>
            </p:cNvSpPr>
            <p:nvPr userDrawn="1"/>
          </p:nvSpPr>
          <p:spPr bwMode="auto">
            <a:xfrm>
              <a:off x="-181" y="115"/>
              <a:ext cx="5783" cy="0"/>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sp>
          <p:nvSpPr>
            <p:cNvPr id="103" name="Line 163"/>
            <p:cNvSpPr>
              <a:spLocks noChangeShapeType="1"/>
            </p:cNvSpPr>
            <p:nvPr userDrawn="1"/>
          </p:nvSpPr>
          <p:spPr bwMode="auto">
            <a:xfrm>
              <a:off x="-181" y="546"/>
              <a:ext cx="5783" cy="0"/>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sp>
          <p:nvSpPr>
            <p:cNvPr id="104" name="Line 164"/>
            <p:cNvSpPr>
              <a:spLocks noChangeShapeType="1"/>
            </p:cNvSpPr>
            <p:nvPr userDrawn="1"/>
          </p:nvSpPr>
          <p:spPr bwMode="auto">
            <a:xfrm>
              <a:off x="-181" y="636"/>
              <a:ext cx="5783" cy="0"/>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sp>
          <p:nvSpPr>
            <p:cNvPr id="105" name="Line 165"/>
            <p:cNvSpPr>
              <a:spLocks noChangeShapeType="1"/>
            </p:cNvSpPr>
            <p:nvPr userDrawn="1"/>
          </p:nvSpPr>
          <p:spPr bwMode="auto">
            <a:xfrm>
              <a:off x="-181" y="1068"/>
              <a:ext cx="5783" cy="0"/>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sp>
          <p:nvSpPr>
            <p:cNvPr id="106" name="Line 166"/>
            <p:cNvSpPr>
              <a:spLocks noChangeShapeType="1"/>
            </p:cNvSpPr>
            <p:nvPr userDrawn="1"/>
          </p:nvSpPr>
          <p:spPr bwMode="auto">
            <a:xfrm>
              <a:off x="-181" y="1159"/>
              <a:ext cx="5783" cy="0"/>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sp>
          <p:nvSpPr>
            <p:cNvPr id="107" name="Line 167"/>
            <p:cNvSpPr>
              <a:spLocks noChangeShapeType="1"/>
            </p:cNvSpPr>
            <p:nvPr userDrawn="1"/>
          </p:nvSpPr>
          <p:spPr bwMode="auto">
            <a:xfrm>
              <a:off x="-181" y="1591"/>
              <a:ext cx="5783" cy="0"/>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sp>
          <p:nvSpPr>
            <p:cNvPr id="108" name="Line 168"/>
            <p:cNvSpPr>
              <a:spLocks noChangeShapeType="1"/>
            </p:cNvSpPr>
            <p:nvPr userDrawn="1"/>
          </p:nvSpPr>
          <p:spPr bwMode="auto">
            <a:xfrm>
              <a:off x="-181" y="1683"/>
              <a:ext cx="5783" cy="0"/>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sp>
          <p:nvSpPr>
            <p:cNvPr id="109" name="Line 169"/>
            <p:cNvSpPr>
              <a:spLocks noChangeShapeType="1"/>
            </p:cNvSpPr>
            <p:nvPr userDrawn="1"/>
          </p:nvSpPr>
          <p:spPr bwMode="auto">
            <a:xfrm>
              <a:off x="-181" y="2113"/>
              <a:ext cx="5783" cy="0"/>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sp>
          <p:nvSpPr>
            <p:cNvPr id="110" name="Line 170"/>
            <p:cNvSpPr>
              <a:spLocks noChangeShapeType="1"/>
            </p:cNvSpPr>
            <p:nvPr userDrawn="1"/>
          </p:nvSpPr>
          <p:spPr bwMode="auto">
            <a:xfrm>
              <a:off x="-181" y="2205"/>
              <a:ext cx="5783" cy="0"/>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sp>
          <p:nvSpPr>
            <p:cNvPr id="111" name="Line 171"/>
            <p:cNvSpPr>
              <a:spLocks noChangeShapeType="1"/>
            </p:cNvSpPr>
            <p:nvPr userDrawn="1"/>
          </p:nvSpPr>
          <p:spPr bwMode="auto">
            <a:xfrm>
              <a:off x="-181" y="2638"/>
              <a:ext cx="5783" cy="0"/>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sp>
          <p:nvSpPr>
            <p:cNvPr id="112" name="Line 172"/>
            <p:cNvSpPr>
              <a:spLocks noChangeShapeType="1"/>
            </p:cNvSpPr>
            <p:nvPr userDrawn="1"/>
          </p:nvSpPr>
          <p:spPr bwMode="auto">
            <a:xfrm>
              <a:off x="-181" y="2727"/>
              <a:ext cx="5783" cy="0"/>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sp>
          <p:nvSpPr>
            <p:cNvPr id="113" name="Line 173"/>
            <p:cNvSpPr>
              <a:spLocks noChangeShapeType="1"/>
            </p:cNvSpPr>
            <p:nvPr userDrawn="1"/>
          </p:nvSpPr>
          <p:spPr bwMode="auto">
            <a:xfrm>
              <a:off x="-181" y="3161"/>
              <a:ext cx="5783" cy="0"/>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sp>
          <p:nvSpPr>
            <p:cNvPr id="114" name="Line 174"/>
            <p:cNvSpPr>
              <a:spLocks noChangeShapeType="1"/>
            </p:cNvSpPr>
            <p:nvPr userDrawn="1"/>
          </p:nvSpPr>
          <p:spPr bwMode="auto">
            <a:xfrm>
              <a:off x="-181" y="3250"/>
              <a:ext cx="5783" cy="0"/>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sp>
          <p:nvSpPr>
            <p:cNvPr id="115" name="Line 175"/>
            <p:cNvSpPr>
              <a:spLocks noChangeShapeType="1"/>
            </p:cNvSpPr>
            <p:nvPr userDrawn="1"/>
          </p:nvSpPr>
          <p:spPr bwMode="auto">
            <a:xfrm>
              <a:off x="-181" y="3682"/>
              <a:ext cx="5783" cy="0"/>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sp>
          <p:nvSpPr>
            <p:cNvPr id="116" name="Line 176"/>
            <p:cNvSpPr>
              <a:spLocks noChangeShapeType="1"/>
            </p:cNvSpPr>
            <p:nvPr userDrawn="1"/>
          </p:nvSpPr>
          <p:spPr bwMode="auto">
            <a:xfrm>
              <a:off x="-181" y="3775"/>
              <a:ext cx="5783" cy="0"/>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sp>
          <p:nvSpPr>
            <p:cNvPr id="117" name="Line 177"/>
            <p:cNvSpPr>
              <a:spLocks noChangeShapeType="1"/>
            </p:cNvSpPr>
            <p:nvPr userDrawn="1"/>
          </p:nvSpPr>
          <p:spPr bwMode="auto">
            <a:xfrm>
              <a:off x="-181" y="4204"/>
              <a:ext cx="5783" cy="0"/>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grpSp>
      <p:grpSp>
        <p:nvGrpSpPr>
          <p:cNvPr id="118" name="Group 198"/>
          <p:cNvGrpSpPr>
            <a:grpSpLocks/>
          </p:cNvGrpSpPr>
          <p:nvPr userDrawn="1"/>
        </p:nvGrpSpPr>
        <p:grpSpPr bwMode="auto">
          <a:xfrm>
            <a:off x="179388" y="-290513"/>
            <a:ext cx="8783637" cy="242888"/>
            <a:chOff x="113" y="-153"/>
            <a:chExt cx="5533" cy="4536"/>
          </a:xfrm>
        </p:grpSpPr>
        <p:sp>
          <p:nvSpPr>
            <p:cNvPr id="119" name="Line 178"/>
            <p:cNvSpPr>
              <a:spLocks noChangeShapeType="1"/>
            </p:cNvSpPr>
            <p:nvPr userDrawn="1"/>
          </p:nvSpPr>
          <p:spPr bwMode="auto">
            <a:xfrm>
              <a:off x="113" y="-153"/>
              <a:ext cx="0" cy="4536"/>
            </a:xfrm>
            <a:prstGeom prst="line">
              <a:avLst/>
            </a:prstGeom>
            <a:noFill/>
            <a:ln w="3175">
              <a:solidFill>
                <a:schemeClr val="bg1"/>
              </a:solidFill>
              <a:round/>
              <a:headEnd/>
              <a:tailEnd/>
            </a:ln>
            <a:effectLst/>
          </p:spPr>
          <p:txBody>
            <a:bodyPr/>
            <a:lstStyle/>
            <a:p>
              <a:pPr algn="l">
                <a:defRPr/>
              </a:pPr>
              <a:endParaRPr lang="sv-SE" sz="1800" dirty="0">
                <a:latin typeface="Verdana" pitchFamily="34" charset="0"/>
              </a:endParaRPr>
            </a:p>
          </p:txBody>
        </p:sp>
        <p:sp>
          <p:nvSpPr>
            <p:cNvPr id="120" name="Line 179"/>
            <p:cNvSpPr>
              <a:spLocks noChangeShapeType="1"/>
            </p:cNvSpPr>
            <p:nvPr userDrawn="1"/>
          </p:nvSpPr>
          <p:spPr bwMode="auto">
            <a:xfrm>
              <a:off x="582" y="-153"/>
              <a:ext cx="0" cy="4536"/>
            </a:xfrm>
            <a:prstGeom prst="line">
              <a:avLst/>
            </a:prstGeom>
            <a:noFill/>
            <a:ln w="3175">
              <a:solidFill>
                <a:schemeClr val="bg1"/>
              </a:solidFill>
              <a:round/>
              <a:headEnd/>
              <a:tailEnd/>
            </a:ln>
            <a:effectLst/>
          </p:spPr>
          <p:txBody>
            <a:bodyPr/>
            <a:lstStyle/>
            <a:p>
              <a:pPr algn="l">
                <a:defRPr/>
              </a:pPr>
              <a:endParaRPr lang="sv-SE" sz="1800" dirty="0">
                <a:latin typeface="Verdana" pitchFamily="34" charset="0"/>
              </a:endParaRPr>
            </a:p>
          </p:txBody>
        </p:sp>
        <p:sp>
          <p:nvSpPr>
            <p:cNvPr id="121" name="Line 180"/>
            <p:cNvSpPr>
              <a:spLocks noChangeShapeType="1"/>
            </p:cNvSpPr>
            <p:nvPr userDrawn="1"/>
          </p:nvSpPr>
          <p:spPr bwMode="auto">
            <a:xfrm>
              <a:off x="674" y="-153"/>
              <a:ext cx="0" cy="4536"/>
            </a:xfrm>
            <a:prstGeom prst="line">
              <a:avLst/>
            </a:prstGeom>
            <a:noFill/>
            <a:ln w="3175">
              <a:solidFill>
                <a:schemeClr val="bg1"/>
              </a:solidFill>
              <a:round/>
              <a:headEnd/>
              <a:tailEnd/>
            </a:ln>
            <a:effectLst/>
          </p:spPr>
          <p:txBody>
            <a:bodyPr/>
            <a:lstStyle/>
            <a:p>
              <a:pPr algn="l">
                <a:defRPr/>
              </a:pPr>
              <a:endParaRPr lang="sv-SE" sz="1800" dirty="0">
                <a:latin typeface="Verdana" pitchFamily="34" charset="0"/>
              </a:endParaRPr>
            </a:p>
          </p:txBody>
        </p:sp>
        <p:sp>
          <p:nvSpPr>
            <p:cNvPr id="122" name="Line 181"/>
            <p:cNvSpPr>
              <a:spLocks noChangeShapeType="1"/>
            </p:cNvSpPr>
            <p:nvPr userDrawn="1"/>
          </p:nvSpPr>
          <p:spPr bwMode="auto">
            <a:xfrm>
              <a:off x="1145" y="-153"/>
              <a:ext cx="0" cy="4536"/>
            </a:xfrm>
            <a:prstGeom prst="line">
              <a:avLst/>
            </a:prstGeom>
            <a:noFill/>
            <a:ln w="3175">
              <a:solidFill>
                <a:schemeClr val="bg1"/>
              </a:solidFill>
              <a:round/>
              <a:headEnd/>
              <a:tailEnd/>
            </a:ln>
            <a:effectLst/>
          </p:spPr>
          <p:txBody>
            <a:bodyPr/>
            <a:lstStyle/>
            <a:p>
              <a:pPr algn="l">
                <a:defRPr/>
              </a:pPr>
              <a:endParaRPr lang="sv-SE" sz="1800" dirty="0">
                <a:latin typeface="Verdana" pitchFamily="34" charset="0"/>
              </a:endParaRPr>
            </a:p>
          </p:txBody>
        </p:sp>
        <p:sp>
          <p:nvSpPr>
            <p:cNvPr id="123" name="Line 182"/>
            <p:cNvSpPr>
              <a:spLocks noChangeShapeType="1"/>
            </p:cNvSpPr>
            <p:nvPr userDrawn="1"/>
          </p:nvSpPr>
          <p:spPr bwMode="auto">
            <a:xfrm>
              <a:off x="1237" y="-153"/>
              <a:ext cx="0" cy="4536"/>
            </a:xfrm>
            <a:prstGeom prst="line">
              <a:avLst/>
            </a:prstGeom>
            <a:noFill/>
            <a:ln w="3175">
              <a:solidFill>
                <a:schemeClr val="bg1"/>
              </a:solidFill>
              <a:round/>
              <a:headEnd/>
              <a:tailEnd/>
            </a:ln>
            <a:effectLst/>
          </p:spPr>
          <p:txBody>
            <a:bodyPr/>
            <a:lstStyle/>
            <a:p>
              <a:pPr algn="l">
                <a:defRPr/>
              </a:pPr>
              <a:endParaRPr lang="sv-SE" sz="1800" dirty="0">
                <a:latin typeface="Verdana" pitchFamily="34" charset="0"/>
              </a:endParaRPr>
            </a:p>
          </p:txBody>
        </p:sp>
        <p:sp>
          <p:nvSpPr>
            <p:cNvPr id="124" name="Line 183"/>
            <p:cNvSpPr>
              <a:spLocks noChangeShapeType="1"/>
            </p:cNvSpPr>
            <p:nvPr userDrawn="1"/>
          </p:nvSpPr>
          <p:spPr bwMode="auto">
            <a:xfrm>
              <a:off x="1707" y="-153"/>
              <a:ext cx="0" cy="4536"/>
            </a:xfrm>
            <a:prstGeom prst="line">
              <a:avLst/>
            </a:prstGeom>
            <a:noFill/>
            <a:ln w="3175">
              <a:solidFill>
                <a:schemeClr val="bg1"/>
              </a:solidFill>
              <a:round/>
              <a:headEnd/>
              <a:tailEnd/>
            </a:ln>
            <a:effectLst/>
          </p:spPr>
          <p:txBody>
            <a:bodyPr/>
            <a:lstStyle/>
            <a:p>
              <a:pPr algn="l">
                <a:defRPr/>
              </a:pPr>
              <a:endParaRPr lang="sv-SE" sz="1800" dirty="0">
                <a:latin typeface="Verdana" pitchFamily="34" charset="0"/>
              </a:endParaRPr>
            </a:p>
          </p:txBody>
        </p:sp>
        <p:sp>
          <p:nvSpPr>
            <p:cNvPr id="125" name="Line 184"/>
            <p:cNvSpPr>
              <a:spLocks noChangeShapeType="1"/>
            </p:cNvSpPr>
            <p:nvPr userDrawn="1"/>
          </p:nvSpPr>
          <p:spPr bwMode="auto">
            <a:xfrm>
              <a:off x="1799" y="-153"/>
              <a:ext cx="0" cy="4536"/>
            </a:xfrm>
            <a:prstGeom prst="line">
              <a:avLst/>
            </a:prstGeom>
            <a:noFill/>
            <a:ln w="3175">
              <a:solidFill>
                <a:schemeClr val="bg1"/>
              </a:solidFill>
              <a:round/>
              <a:headEnd/>
              <a:tailEnd/>
            </a:ln>
            <a:effectLst/>
          </p:spPr>
          <p:txBody>
            <a:bodyPr/>
            <a:lstStyle/>
            <a:p>
              <a:pPr algn="l">
                <a:defRPr/>
              </a:pPr>
              <a:endParaRPr lang="sv-SE" sz="1800" dirty="0">
                <a:latin typeface="Verdana" pitchFamily="34" charset="0"/>
              </a:endParaRPr>
            </a:p>
          </p:txBody>
        </p:sp>
        <p:sp>
          <p:nvSpPr>
            <p:cNvPr id="126" name="Line 185"/>
            <p:cNvSpPr>
              <a:spLocks noChangeShapeType="1"/>
            </p:cNvSpPr>
            <p:nvPr userDrawn="1"/>
          </p:nvSpPr>
          <p:spPr bwMode="auto">
            <a:xfrm>
              <a:off x="2271" y="-153"/>
              <a:ext cx="0" cy="4536"/>
            </a:xfrm>
            <a:prstGeom prst="line">
              <a:avLst/>
            </a:prstGeom>
            <a:noFill/>
            <a:ln w="3175">
              <a:solidFill>
                <a:schemeClr val="bg1"/>
              </a:solidFill>
              <a:round/>
              <a:headEnd/>
              <a:tailEnd/>
            </a:ln>
            <a:effectLst/>
          </p:spPr>
          <p:txBody>
            <a:bodyPr/>
            <a:lstStyle/>
            <a:p>
              <a:pPr algn="l">
                <a:defRPr/>
              </a:pPr>
              <a:endParaRPr lang="sv-SE" sz="1800" dirty="0">
                <a:latin typeface="Verdana" pitchFamily="34" charset="0"/>
              </a:endParaRPr>
            </a:p>
          </p:txBody>
        </p:sp>
        <p:sp>
          <p:nvSpPr>
            <p:cNvPr id="127" name="Line 186"/>
            <p:cNvSpPr>
              <a:spLocks noChangeShapeType="1"/>
            </p:cNvSpPr>
            <p:nvPr userDrawn="1"/>
          </p:nvSpPr>
          <p:spPr bwMode="auto">
            <a:xfrm>
              <a:off x="2363" y="-153"/>
              <a:ext cx="0" cy="4536"/>
            </a:xfrm>
            <a:prstGeom prst="line">
              <a:avLst/>
            </a:prstGeom>
            <a:noFill/>
            <a:ln w="3175">
              <a:solidFill>
                <a:schemeClr val="bg1"/>
              </a:solidFill>
              <a:round/>
              <a:headEnd/>
              <a:tailEnd/>
            </a:ln>
            <a:effectLst/>
          </p:spPr>
          <p:txBody>
            <a:bodyPr/>
            <a:lstStyle/>
            <a:p>
              <a:pPr algn="l">
                <a:defRPr/>
              </a:pPr>
              <a:endParaRPr lang="sv-SE" sz="1800" dirty="0">
                <a:latin typeface="Verdana" pitchFamily="34" charset="0"/>
              </a:endParaRPr>
            </a:p>
          </p:txBody>
        </p:sp>
        <p:sp>
          <p:nvSpPr>
            <p:cNvPr id="128" name="Line 187"/>
            <p:cNvSpPr>
              <a:spLocks noChangeShapeType="1"/>
            </p:cNvSpPr>
            <p:nvPr userDrawn="1"/>
          </p:nvSpPr>
          <p:spPr bwMode="auto">
            <a:xfrm>
              <a:off x="2833" y="-153"/>
              <a:ext cx="0" cy="4536"/>
            </a:xfrm>
            <a:prstGeom prst="line">
              <a:avLst/>
            </a:prstGeom>
            <a:noFill/>
            <a:ln w="3175">
              <a:solidFill>
                <a:schemeClr val="bg1"/>
              </a:solidFill>
              <a:round/>
              <a:headEnd/>
              <a:tailEnd/>
            </a:ln>
            <a:effectLst/>
          </p:spPr>
          <p:txBody>
            <a:bodyPr/>
            <a:lstStyle/>
            <a:p>
              <a:pPr algn="l">
                <a:defRPr/>
              </a:pPr>
              <a:endParaRPr lang="sv-SE" sz="1800" dirty="0">
                <a:latin typeface="Verdana" pitchFamily="34" charset="0"/>
              </a:endParaRPr>
            </a:p>
          </p:txBody>
        </p:sp>
        <p:sp>
          <p:nvSpPr>
            <p:cNvPr id="129" name="Line 188"/>
            <p:cNvSpPr>
              <a:spLocks noChangeShapeType="1"/>
            </p:cNvSpPr>
            <p:nvPr userDrawn="1"/>
          </p:nvSpPr>
          <p:spPr bwMode="auto">
            <a:xfrm>
              <a:off x="2925" y="-153"/>
              <a:ext cx="0" cy="4536"/>
            </a:xfrm>
            <a:prstGeom prst="line">
              <a:avLst/>
            </a:prstGeom>
            <a:noFill/>
            <a:ln w="3175">
              <a:solidFill>
                <a:schemeClr val="bg1"/>
              </a:solidFill>
              <a:round/>
              <a:headEnd/>
              <a:tailEnd/>
            </a:ln>
            <a:effectLst/>
          </p:spPr>
          <p:txBody>
            <a:bodyPr/>
            <a:lstStyle/>
            <a:p>
              <a:pPr algn="l">
                <a:defRPr/>
              </a:pPr>
              <a:endParaRPr lang="sv-SE" sz="1800" dirty="0">
                <a:latin typeface="Verdana" pitchFamily="34" charset="0"/>
              </a:endParaRPr>
            </a:p>
          </p:txBody>
        </p:sp>
        <p:sp>
          <p:nvSpPr>
            <p:cNvPr id="130" name="Line 189"/>
            <p:cNvSpPr>
              <a:spLocks noChangeShapeType="1"/>
            </p:cNvSpPr>
            <p:nvPr userDrawn="1"/>
          </p:nvSpPr>
          <p:spPr bwMode="auto">
            <a:xfrm>
              <a:off x="3396" y="-153"/>
              <a:ext cx="0" cy="4536"/>
            </a:xfrm>
            <a:prstGeom prst="line">
              <a:avLst/>
            </a:prstGeom>
            <a:noFill/>
            <a:ln w="3175">
              <a:solidFill>
                <a:schemeClr val="bg1"/>
              </a:solidFill>
              <a:round/>
              <a:headEnd/>
              <a:tailEnd/>
            </a:ln>
            <a:effectLst/>
          </p:spPr>
          <p:txBody>
            <a:bodyPr/>
            <a:lstStyle/>
            <a:p>
              <a:pPr algn="l">
                <a:defRPr/>
              </a:pPr>
              <a:endParaRPr lang="sv-SE" sz="1800" dirty="0">
                <a:latin typeface="Verdana" pitchFamily="34" charset="0"/>
              </a:endParaRPr>
            </a:p>
          </p:txBody>
        </p:sp>
        <p:sp>
          <p:nvSpPr>
            <p:cNvPr id="131" name="Line 190"/>
            <p:cNvSpPr>
              <a:spLocks noChangeShapeType="1"/>
            </p:cNvSpPr>
            <p:nvPr userDrawn="1"/>
          </p:nvSpPr>
          <p:spPr bwMode="auto">
            <a:xfrm>
              <a:off x="3488" y="-153"/>
              <a:ext cx="0" cy="4536"/>
            </a:xfrm>
            <a:prstGeom prst="line">
              <a:avLst/>
            </a:prstGeom>
            <a:noFill/>
            <a:ln w="3175">
              <a:solidFill>
                <a:schemeClr val="bg1"/>
              </a:solidFill>
              <a:round/>
              <a:headEnd/>
              <a:tailEnd/>
            </a:ln>
            <a:effectLst/>
          </p:spPr>
          <p:txBody>
            <a:bodyPr/>
            <a:lstStyle/>
            <a:p>
              <a:pPr algn="l">
                <a:defRPr/>
              </a:pPr>
              <a:endParaRPr lang="sv-SE" sz="1800" dirty="0">
                <a:latin typeface="Verdana" pitchFamily="34" charset="0"/>
              </a:endParaRPr>
            </a:p>
          </p:txBody>
        </p:sp>
        <p:sp>
          <p:nvSpPr>
            <p:cNvPr id="132" name="Line 191"/>
            <p:cNvSpPr>
              <a:spLocks noChangeShapeType="1"/>
            </p:cNvSpPr>
            <p:nvPr userDrawn="1"/>
          </p:nvSpPr>
          <p:spPr bwMode="auto">
            <a:xfrm>
              <a:off x="3958" y="-153"/>
              <a:ext cx="0" cy="4536"/>
            </a:xfrm>
            <a:prstGeom prst="line">
              <a:avLst/>
            </a:prstGeom>
            <a:noFill/>
            <a:ln w="3175">
              <a:solidFill>
                <a:schemeClr val="bg1"/>
              </a:solidFill>
              <a:round/>
              <a:headEnd/>
              <a:tailEnd/>
            </a:ln>
            <a:effectLst/>
          </p:spPr>
          <p:txBody>
            <a:bodyPr/>
            <a:lstStyle/>
            <a:p>
              <a:pPr algn="l">
                <a:defRPr/>
              </a:pPr>
              <a:endParaRPr lang="sv-SE" sz="1800" dirty="0">
                <a:latin typeface="Verdana" pitchFamily="34" charset="0"/>
              </a:endParaRPr>
            </a:p>
          </p:txBody>
        </p:sp>
        <p:sp>
          <p:nvSpPr>
            <p:cNvPr id="133" name="Line 192"/>
            <p:cNvSpPr>
              <a:spLocks noChangeShapeType="1"/>
            </p:cNvSpPr>
            <p:nvPr userDrawn="1"/>
          </p:nvSpPr>
          <p:spPr bwMode="auto">
            <a:xfrm>
              <a:off x="4050" y="-153"/>
              <a:ext cx="0" cy="4536"/>
            </a:xfrm>
            <a:prstGeom prst="line">
              <a:avLst/>
            </a:prstGeom>
            <a:noFill/>
            <a:ln w="3175">
              <a:solidFill>
                <a:schemeClr val="bg1"/>
              </a:solidFill>
              <a:round/>
              <a:headEnd/>
              <a:tailEnd/>
            </a:ln>
            <a:effectLst/>
          </p:spPr>
          <p:txBody>
            <a:bodyPr/>
            <a:lstStyle/>
            <a:p>
              <a:pPr algn="l">
                <a:defRPr/>
              </a:pPr>
              <a:endParaRPr lang="sv-SE" sz="1800" dirty="0">
                <a:latin typeface="Verdana" pitchFamily="34" charset="0"/>
              </a:endParaRPr>
            </a:p>
          </p:txBody>
        </p:sp>
        <p:sp>
          <p:nvSpPr>
            <p:cNvPr id="134" name="Line 193"/>
            <p:cNvSpPr>
              <a:spLocks noChangeShapeType="1"/>
            </p:cNvSpPr>
            <p:nvPr userDrawn="1"/>
          </p:nvSpPr>
          <p:spPr bwMode="auto">
            <a:xfrm>
              <a:off x="4521" y="-153"/>
              <a:ext cx="0" cy="4536"/>
            </a:xfrm>
            <a:prstGeom prst="line">
              <a:avLst/>
            </a:prstGeom>
            <a:noFill/>
            <a:ln w="3175">
              <a:solidFill>
                <a:schemeClr val="bg1"/>
              </a:solidFill>
              <a:round/>
              <a:headEnd/>
              <a:tailEnd/>
            </a:ln>
            <a:effectLst/>
          </p:spPr>
          <p:txBody>
            <a:bodyPr/>
            <a:lstStyle/>
            <a:p>
              <a:pPr algn="l">
                <a:defRPr/>
              </a:pPr>
              <a:endParaRPr lang="sv-SE" sz="1800" dirty="0">
                <a:latin typeface="Verdana" pitchFamily="34" charset="0"/>
              </a:endParaRPr>
            </a:p>
          </p:txBody>
        </p:sp>
        <p:sp>
          <p:nvSpPr>
            <p:cNvPr id="135" name="Line 194"/>
            <p:cNvSpPr>
              <a:spLocks noChangeShapeType="1"/>
            </p:cNvSpPr>
            <p:nvPr userDrawn="1"/>
          </p:nvSpPr>
          <p:spPr bwMode="auto">
            <a:xfrm>
              <a:off x="4613" y="-153"/>
              <a:ext cx="0" cy="4536"/>
            </a:xfrm>
            <a:prstGeom prst="line">
              <a:avLst/>
            </a:prstGeom>
            <a:noFill/>
            <a:ln w="3175">
              <a:solidFill>
                <a:schemeClr val="bg1"/>
              </a:solidFill>
              <a:round/>
              <a:headEnd/>
              <a:tailEnd/>
            </a:ln>
            <a:effectLst/>
          </p:spPr>
          <p:txBody>
            <a:bodyPr/>
            <a:lstStyle/>
            <a:p>
              <a:pPr algn="l">
                <a:defRPr/>
              </a:pPr>
              <a:endParaRPr lang="sv-SE" sz="1800" dirty="0">
                <a:latin typeface="Verdana" pitchFamily="34" charset="0"/>
              </a:endParaRPr>
            </a:p>
          </p:txBody>
        </p:sp>
        <p:sp>
          <p:nvSpPr>
            <p:cNvPr id="136" name="Line 195"/>
            <p:cNvSpPr>
              <a:spLocks noChangeShapeType="1"/>
            </p:cNvSpPr>
            <p:nvPr userDrawn="1"/>
          </p:nvSpPr>
          <p:spPr bwMode="auto">
            <a:xfrm>
              <a:off x="5083" y="-153"/>
              <a:ext cx="0" cy="4536"/>
            </a:xfrm>
            <a:prstGeom prst="line">
              <a:avLst/>
            </a:prstGeom>
            <a:noFill/>
            <a:ln w="3175">
              <a:solidFill>
                <a:schemeClr val="bg1"/>
              </a:solidFill>
              <a:round/>
              <a:headEnd/>
              <a:tailEnd/>
            </a:ln>
            <a:effectLst/>
          </p:spPr>
          <p:txBody>
            <a:bodyPr/>
            <a:lstStyle/>
            <a:p>
              <a:pPr algn="l">
                <a:defRPr/>
              </a:pPr>
              <a:endParaRPr lang="sv-SE" sz="1800" dirty="0">
                <a:latin typeface="Verdana" pitchFamily="34" charset="0"/>
              </a:endParaRPr>
            </a:p>
          </p:txBody>
        </p:sp>
        <p:sp>
          <p:nvSpPr>
            <p:cNvPr id="137" name="Line 196"/>
            <p:cNvSpPr>
              <a:spLocks noChangeShapeType="1"/>
            </p:cNvSpPr>
            <p:nvPr userDrawn="1"/>
          </p:nvSpPr>
          <p:spPr bwMode="auto">
            <a:xfrm>
              <a:off x="5175" y="-153"/>
              <a:ext cx="0" cy="4536"/>
            </a:xfrm>
            <a:prstGeom prst="line">
              <a:avLst/>
            </a:prstGeom>
            <a:noFill/>
            <a:ln w="3175">
              <a:solidFill>
                <a:schemeClr val="bg1"/>
              </a:solidFill>
              <a:round/>
              <a:headEnd/>
              <a:tailEnd/>
            </a:ln>
            <a:effectLst/>
          </p:spPr>
          <p:txBody>
            <a:bodyPr/>
            <a:lstStyle/>
            <a:p>
              <a:pPr algn="l">
                <a:defRPr/>
              </a:pPr>
              <a:endParaRPr lang="sv-SE" sz="1800" dirty="0">
                <a:latin typeface="Verdana" pitchFamily="34" charset="0"/>
              </a:endParaRPr>
            </a:p>
          </p:txBody>
        </p:sp>
        <p:sp>
          <p:nvSpPr>
            <p:cNvPr id="138" name="Line 197"/>
            <p:cNvSpPr>
              <a:spLocks noChangeShapeType="1"/>
            </p:cNvSpPr>
            <p:nvPr userDrawn="1"/>
          </p:nvSpPr>
          <p:spPr bwMode="auto">
            <a:xfrm>
              <a:off x="5646" y="-153"/>
              <a:ext cx="0" cy="4536"/>
            </a:xfrm>
            <a:prstGeom prst="line">
              <a:avLst/>
            </a:prstGeom>
            <a:noFill/>
            <a:ln w="3175">
              <a:solidFill>
                <a:schemeClr val="bg1"/>
              </a:solidFill>
              <a:round/>
              <a:headEnd/>
              <a:tailEnd/>
            </a:ln>
            <a:effectLst/>
          </p:spPr>
          <p:txBody>
            <a:bodyPr/>
            <a:lstStyle/>
            <a:p>
              <a:pPr algn="l">
                <a:defRPr/>
              </a:pPr>
              <a:endParaRPr lang="sv-SE" sz="1800" dirty="0">
                <a:latin typeface="Verdana" pitchFamily="34" charset="0"/>
              </a:endParaRPr>
            </a:p>
          </p:txBody>
        </p:sp>
      </p:grpSp>
      <p:grpSp>
        <p:nvGrpSpPr>
          <p:cNvPr id="139" name="Group 199"/>
          <p:cNvGrpSpPr>
            <a:grpSpLocks/>
          </p:cNvGrpSpPr>
          <p:nvPr userDrawn="1"/>
        </p:nvGrpSpPr>
        <p:grpSpPr bwMode="auto">
          <a:xfrm>
            <a:off x="179388" y="6919913"/>
            <a:ext cx="8783637" cy="242887"/>
            <a:chOff x="113" y="-153"/>
            <a:chExt cx="5533" cy="4536"/>
          </a:xfrm>
        </p:grpSpPr>
        <p:sp>
          <p:nvSpPr>
            <p:cNvPr id="140" name="Line 200"/>
            <p:cNvSpPr>
              <a:spLocks noChangeShapeType="1"/>
            </p:cNvSpPr>
            <p:nvPr userDrawn="1"/>
          </p:nvSpPr>
          <p:spPr bwMode="auto">
            <a:xfrm>
              <a:off x="113" y="-153"/>
              <a:ext cx="0" cy="4536"/>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sp>
          <p:nvSpPr>
            <p:cNvPr id="141" name="Line 201"/>
            <p:cNvSpPr>
              <a:spLocks noChangeShapeType="1"/>
            </p:cNvSpPr>
            <p:nvPr userDrawn="1"/>
          </p:nvSpPr>
          <p:spPr bwMode="auto">
            <a:xfrm>
              <a:off x="582" y="-153"/>
              <a:ext cx="0" cy="4536"/>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sp>
          <p:nvSpPr>
            <p:cNvPr id="142" name="Line 202"/>
            <p:cNvSpPr>
              <a:spLocks noChangeShapeType="1"/>
            </p:cNvSpPr>
            <p:nvPr userDrawn="1"/>
          </p:nvSpPr>
          <p:spPr bwMode="auto">
            <a:xfrm>
              <a:off x="674" y="-153"/>
              <a:ext cx="0" cy="4536"/>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sp>
          <p:nvSpPr>
            <p:cNvPr id="143" name="Line 203"/>
            <p:cNvSpPr>
              <a:spLocks noChangeShapeType="1"/>
            </p:cNvSpPr>
            <p:nvPr userDrawn="1"/>
          </p:nvSpPr>
          <p:spPr bwMode="auto">
            <a:xfrm>
              <a:off x="1145" y="-153"/>
              <a:ext cx="0" cy="4536"/>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sp>
          <p:nvSpPr>
            <p:cNvPr id="144" name="Line 204"/>
            <p:cNvSpPr>
              <a:spLocks noChangeShapeType="1"/>
            </p:cNvSpPr>
            <p:nvPr userDrawn="1"/>
          </p:nvSpPr>
          <p:spPr bwMode="auto">
            <a:xfrm>
              <a:off x="1237" y="-153"/>
              <a:ext cx="0" cy="4536"/>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sp>
          <p:nvSpPr>
            <p:cNvPr id="145" name="Line 205"/>
            <p:cNvSpPr>
              <a:spLocks noChangeShapeType="1"/>
            </p:cNvSpPr>
            <p:nvPr userDrawn="1"/>
          </p:nvSpPr>
          <p:spPr bwMode="auto">
            <a:xfrm>
              <a:off x="1707" y="-153"/>
              <a:ext cx="0" cy="4536"/>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sp>
          <p:nvSpPr>
            <p:cNvPr id="146" name="Line 206"/>
            <p:cNvSpPr>
              <a:spLocks noChangeShapeType="1"/>
            </p:cNvSpPr>
            <p:nvPr userDrawn="1"/>
          </p:nvSpPr>
          <p:spPr bwMode="auto">
            <a:xfrm>
              <a:off x="1799" y="-153"/>
              <a:ext cx="0" cy="4536"/>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sp>
          <p:nvSpPr>
            <p:cNvPr id="147" name="Line 207"/>
            <p:cNvSpPr>
              <a:spLocks noChangeShapeType="1"/>
            </p:cNvSpPr>
            <p:nvPr userDrawn="1"/>
          </p:nvSpPr>
          <p:spPr bwMode="auto">
            <a:xfrm>
              <a:off x="2271" y="-153"/>
              <a:ext cx="0" cy="4536"/>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sp>
          <p:nvSpPr>
            <p:cNvPr id="148" name="Line 208"/>
            <p:cNvSpPr>
              <a:spLocks noChangeShapeType="1"/>
            </p:cNvSpPr>
            <p:nvPr userDrawn="1"/>
          </p:nvSpPr>
          <p:spPr bwMode="auto">
            <a:xfrm>
              <a:off x="2363" y="-153"/>
              <a:ext cx="0" cy="4536"/>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sp>
          <p:nvSpPr>
            <p:cNvPr id="149" name="Line 209"/>
            <p:cNvSpPr>
              <a:spLocks noChangeShapeType="1"/>
            </p:cNvSpPr>
            <p:nvPr userDrawn="1"/>
          </p:nvSpPr>
          <p:spPr bwMode="auto">
            <a:xfrm>
              <a:off x="2833" y="-153"/>
              <a:ext cx="0" cy="4536"/>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sp>
          <p:nvSpPr>
            <p:cNvPr id="150" name="Line 210"/>
            <p:cNvSpPr>
              <a:spLocks noChangeShapeType="1"/>
            </p:cNvSpPr>
            <p:nvPr userDrawn="1"/>
          </p:nvSpPr>
          <p:spPr bwMode="auto">
            <a:xfrm>
              <a:off x="2925" y="-153"/>
              <a:ext cx="0" cy="4536"/>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sp>
          <p:nvSpPr>
            <p:cNvPr id="151" name="Line 211"/>
            <p:cNvSpPr>
              <a:spLocks noChangeShapeType="1"/>
            </p:cNvSpPr>
            <p:nvPr userDrawn="1"/>
          </p:nvSpPr>
          <p:spPr bwMode="auto">
            <a:xfrm>
              <a:off x="3396" y="-153"/>
              <a:ext cx="0" cy="4536"/>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sp>
          <p:nvSpPr>
            <p:cNvPr id="152" name="Line 212"/>
            <p:cNvSpPr>
              <a:spLocks noChangeShapeType="1"/>
            </p:cNvSpPr>
            <p:nvPr userDrawn="1"/>
          </p:nvSpPr>
          <p:spPr bwMode="auto">
            <a:xfrm>
              <a:off x="3488" y="-153"/>
              <a:ext cx="0" cy="4536"/>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sp>
          <p:nvSpPr>
            <p:cNvPr id="153" name="Line 213"/>
            <p:cNvSpPr>
              <a:spLocks noChangeShapeType="1"/>
            </p:cNvSpPr>
            <p:nvPr userDrawn="1"/>
          </p:nvSpPr>
          <p:spPr bwMode="auto">
            <a:xfrm>
              <a:off x="3958" y="-153"/>
              <a:ext cx="0" cy="4536"/>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sp>
          <p:nvSpPr>
            <p:cNvPr id="154" name="Line 214"/>
            <p:cNvSpPr>
              <a:spLocks noChangeShapeType="1"/>
            </p:cNvSpPr>
            <p:nvPr userDrawn="1"/>
          </p:nvSpPr>
          <p:spPr bwMode="auto">
            <a:xfrm>
              <a:off x="4050" y="-153"/>
              <a:ext cx="0" cy="4536"/>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sp>
          <p:nvSpPr>
            <p:cNvPr id="155" name="Line 215"/>
            <p:cNvSpPr>
              <a:spLocks noChangeShapeType="1"/>
            </p:cNvSpPr>
            <p:nvPr userDrawn="1"/>
          </p:nvSpPr>
          <p:spPr bwMode="auto">
            <a:xfrm>
              <a:off x="4521" y="-153"/>
              <a:ext cx="0" cy="4536"/>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sp>
          <p:nvSpPr>
            <p:cNvPr id="156" name="Line 216"/>
            <p:cNvSpPr>
              <a:spLocks noChangeShapeType="1"/>
            </p:cNvSpPr>
            <p:nvPr userDrawn="1"/>
          </p:nvSpPr>
          <p:spPr bwMode="auto">
            <a:xfrm>
              <a:off x="4613" y="-153"/>
              <a:ext cx="0" cy="4536"/>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sp>
          <p:nvSpPr>
            <p:cNvPr id="157" name="Line 217"/>
            <p:cNvSpPr>
              <a:spLocks noChangeShapeType="1"/>
            </p:cNvSpPr>
            <p:nvPr userDrawn="1"/>
          </p:nvSpPr>
          <p:spPr bwMode="auto">
            <a:xfrm>
              <a:off x="5083" y="-153"/>
              <a:ext cx="0" cy="4536"/>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sp>
          <p:nvSpPr>
            <p:cNvPr id="158" name="Line 218"/>
            <p:cNvSpPr>
              <a:spLocks noChangeShapeType="1"/>
            </p:cNvSpPr>
            <p:nvPr userDrawn="1"/>
          </p:nvSpPr>
          <p:spPr bwMode="auto">
            <a:xfrm>
              <a:off x="5175" y="-153"/>
              <a:ext cx="0" cy="4536"/>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sp>
          <p:nvSpPr>
            <p:cNvPr id="159" name="Line 219"/>
            <p:cNvSpPr>
              <a:spLocks noChangeShapeType="1"/>
            </p:cNvSpPr>
            <p:nvPr userDrawn="1"/>
          </p:nvSpPr>
          <p:spPr bwMode="auto">
            <a:xfrm>
              <a:off x="5646" y="-153"/>
              <a:ext cx="0" cy="4536"/>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noProof="0"/>
              <a:t>Klicka här för att ändra format</a:t>
            </a:r>
            <a:endParaRPr lang="en-GB" noProof="0"/>
          </a:p>
        </p:txBody>
      </p:sp>
      <p:sp>
        <p:nvSpPr>
          <p:cNvPr id="3" name="Content Placeholder 2"/>
          <p:cNvSpPr>
            <a:spLocks noGrp="1"/>
          </p:cNvSpPr>
          <p:nvPr>
            <p:ph sz="half" idx="1"/>
          </p:nvPr>
        </p:nvSpPr>
        <p:spPr>
          <a:xfrm>
            <a:off x="395288" y="1268414"/>
            <a:ext cx="4100512" cy="4845050"/>
          </a:xfrm>
        </p:spPr>
        <p:txBody>
          <a:bodyPr/>
          <a:lstStyle>
            <a:lvl1pPr>
              <a:defRPr sz="1400"/>
            </a:lvl1pPr>
            <a:lvl2pPr>
              <a:defRPr sz="1300"/>
            </a:lvl2pPr>
            <a:lvl3pPr>
              <a:defRPr sz="1100"/>
            </a:lvl3pPr>
            <a:lvl4pPr>
              <a:defRPr sz="1100"/>
            </a:lvl4pPr>
            <a:lvl5pPr>
              <a:defRPr sz="1100"/>
            </a:lvl5pPr>
            <a:lvl6pPr>
              <a:defRPr sz="1800"/>
            </a:lvl6pPr>
            <a:lvl7pPr>
              <a:defRPr sz="1800"/>
            </a:lvl7pPr>
            <a:lvl8pPr>
              <a:defRPr sz="1800"/>
            </a:lvl8pPr>
            <a:lvl9pPr>
              <a:defRPr sz="1800"/>
            </a:lvl9p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endParaRPr lang="en-GB" noProof="0"/>
          </a:p>
        </p:txBody>
      </p:sp>
      <p:sp>
        <p:nvSpPr>
          <p:cNvPr id="4" name="Content Placeholder 3"/>
          <p:cNvSpPr>
            <a:spLocks noGrp="1"/>
          </p:cNvSpPr>
          <p:nvPr>
            <p:ph sz="half" idx="2"/>
          </p:nvPr>
        </p:nvSpPr>
        <p:spPr>
          <a:xfrm>
            <a:off x="4648200" y="1268414"/>
            <a:ext cx="4100513" cy="4845050"/>
          </a:xfrm>
        </p:spPr>
        <p:txBody>
          <a:bodyPr/>
          <a:lstStyle>
            <a:lvl1pPr>
              <a:defRPr sz="1400"/>
            </a:lvl1pPr>
            <a:lvl2pPr>
              <a:defRPr sz="1300"/>
            </a:lvl2pPr>
            <a:lvl3pPr>
              <a:defRPr sz="1100"/>
            </a:lvl3pPr>
            <a:lvl4pPr>
              <a:defRPr sz="1100"/>
            </a:lvl4pPr>
            <a:lvl5pPr>
              <a:defRPr sz="1100"/>
            </a:lvl5pPr>
            <a:lvl6pPr>
              <a:defRPr sz="1800"/>
            </a:lvl6pPr>
            <a:lvl7pPr>
              <a:defRPr sz="1800"/>
            </a:lvl7pPr>
            <a:lvl8pPr>
              <a:defRPr sz="1800"/>
            </a:lvl8pPr>
            <a:lvl9pPr>
              <a:defRPr sz="1800"/>
            </a:lvl9p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endParaRPr lang="en-GB" noProof="0"/>
          </a:p>
        </p:txBody>
      </p:sp>
      <p:sp>
        <p:nvSpPr>
          <p:cNvPr id="5" name="Date Placeholder 4"/>
          <p:cNvSpPr>
            <a:spLocks noGrp="1"/>
          </p:cNvSpPr>
          <p:nvPr>
            <p:ph type="dt" sz="half" idx="10"/>
          </p:nvPr>
        </p:nvSpPr>
        <p:spPr>
          <a:xfrm>
            <a:off x="7596187" y="6487200"/>
            <a:ext cx="1023937" cy="182160"/>
          </a:xfrm>
        </p:spPr>
        <p:txBody>
          <a:bodyPr/>
          <a:lstStyle>
            <a:lvl1pPr>
              <a:defRPr/>
            </a:lvl1pPr>
          </a:lstStyle>
          <a:p>
            <a:fld id="{CB0219D8-FF3D-4115-A195-7159B4FBE886}" type="datetime10">
              <a:rPr lang="sv-SE" noProof="0" smtClean="0"/>
              <a:pPr/>
              <a:t>13:28</a:t>
            </a:fld>
            <a:endParaRPr lang="en-GB" noProof="0" dirty="0"/>
          </a:p>
        </p:txBody>
      </p:sp>
      <p:sp>
        <p:nvSpPr>
          <p:cNvPr id="7" name="Slide Number Placeholder 6"/>
          <p:cNvSpPr>
            <a:spLocks noGrp="1"/>
          </p:cNvSpPr>
          <p:nvPr>
            <p:ph type="sldNum" sz="quarter" idx="12"/>
          </p:nvPr>
        </p:nvSpPr>
        <p:spPr/>
        <p:txBody>
          <a:bodyPr/>
          <a:lstStyle>
            <a:lvl1pPr>
              <a:defRPr/>
            </a:lvl1pPr>
          </a:lstStyle>
          <a:p>
            <a:fld id="{C44C7D1A-FE10-4518-B205-2605BAEA013F}" type="slidenum">
              <a:rPr lang="en-GB" noProof="0" smtClean="0"/>
              <a:pPr/>
              <a:t>‹#›</a:t>
            </a:fld>
            <a:endParaRPr lang="en-GB" noProof="0"/>
          </a:p>
        </p:txBody>
      </p:sp>
      <p:sp>
        <p:nvSpPr>
          <p:cNvPr id="9" name="Platshållare för text 7"/>
          <p:cNvSpPr>
            <a:spLocks noGrp="1"/>
          </p:cNvSpPr>
          <p:nvPr>
            <p:ph type="body" sz="quarter" idx="13" hasCustomPrompt="1"/>
          </p:nvPr>
        </p:nvSpPr>
        <p:spPr>
          <a:xfrm>
            <a:off x="3779912" y="6516001"/>
            <a:ext cx="3744838" cy="342000"/>
          </a:xfrm>
        </p:spPr>
        <p:txBody>
          <a:bodyPr/>
          <a:lstStyle>
            <a:lvl1pPr marL="0" indent="0" algn="r">
              <a:lnSpc>
                <a:spcPct val="100000"/>
              </a:lnSpc>
              <a:buNone/>
              <a:defRPr sz="1000"/>
            </a:lvl1pPr>
          </a:lstStyle>
          <a:p>
            <a:pPr lvl="0"/>
            <a:r>
              <a:rPr lang="en-GB" noProof="0"/>
              <a:t>footnote</a:t>
            </a:r>
          </a:p>
        </p:txBody>
      </p:sp>
    </p:spTree>
    <p:extLst>
      <p:ext uri="{BB962C8B-B14F-4D97-AF65-F5344CB8AC3E}">
        <p14:creationId xmlns:p14="http://schemas.microsoft.com/office/powerpoint/2010/main" val="3345135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Jämförelse">
    <p:spTree>
      <p:nvGrpSpPr>
        <p:cNvPr id="1" name=""/>
        <p:cNvGrpSpPr/>
        <p:nvPr/>
      </p:nvGrpSpPr>
      <p:grpSpPr>
        <a:xfrm>
          <a:off x="0" y="0"/>
          <a:ext cx="0" cy="0"/>
          <a:chOff x="0" y="0"/>
          <a:chExt cx="0" cy="0"/>
        </a:xfrm>
      </p:grpSpPr>
      <p:sp>
        <p:nvSpPr>
          <p:cNvPr id="2" name="Title 1"/>
          <p:cNvSpPr>
            <a:spLocks noGrp="1"/>
          </p:cNvSpPr>
          <p:nvPr>
            <p:ph type="title"/>
          </p:nvPr>
        </p:nvSpPr>
        <p:spPr>
          <a:xfrm>
            <a:off x="395287" y="476250"/>
            <a:ext cx="8353425" cy="681038"/>
          </a:xfrm>
        </p:spPr>
        <p:txBody>
          <a:bodyPr/>
          <a:lstStyle>
            <a:lvl1pPr>
              <a:defRPr/>
            </a:lvl1pPr>
          </a:lstStyle>
          <a:p>
            <a:r>
              <a:rPr lang="sv-SE" noProof="0"/>
              <a:t>Klicka här för att ändra format</a:t>
            </a:r>
            <a:endParaRPr lang="en-GB" noProof="0"/>
          </a:p>
        </p:txBody>
      </p:sp>
      <p:sp>
        <p:nvSpPr>
          <p:cNvPr id="3" name="Text Placeholder 2"/>
          <p:cNvSpPr>
            <a:spLocks noGrp="1"/>
          </p:cNvSpPr>
          <p:nvPr>
            <p:ph type="body" idx="1"/>
          </p:nvPr>
        </p:nvSpPr>
        <p:spPr>
          <a:xfrm>
            <a:off x="395288" y="1268760"/>
            <a:ext cx="4102100" cy="639762"/>
          </a:xfrm>
        </p:spPr>
        <p:txBody>
          <a:bodyPr anchor="b"/>
          <a:lstStyle>
            <a:lvl1pPr marL="0" indent="0">
              <a:buNone/>
              <a:defRPr sz="1400" b="1">
                <a:solidFill>
                  <a:srgbClr val="71707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noProof="0"/>
              <a:t>Klicka här för att ändra format på bakgrundstexten</a:t>
            </a:r>
          </a:p>
        </p:txBody>
      </p:sp>
      <p:sp>
        <p:nvSpPr>
          <p:cNvPr id="4" name="Content Placeholder 3"/>
          <p:cNvSpPr>
            <a:spLocks noGrp="1"/>
          </p:cNvSpPr>
          <p:nvPr>
            <p:ph sz="half" idx="2"/>
          </p:nvPr>
        </p:nvSpPr>
        <p:spPr>
          <a:xfrm>
            <a:off x="395288" y="1908521"/>
            <a:ext cx="4102100" cy="4205199"/>
          </a:xfrm>
        </p:spPr>
        <p:txBody>
          <a:bodyPr/>
          <a:lstStyle>
            <a:lvl1pPr>
              <a:defRPr sz="1400"/>
            </a:lvl1pPr>
            <a:lvl2pPr>
              <a:defRPr sz="1300"/>
            </a:lvl2pPr>
            <a:lvl3pPr>
              <a:defRPr sz="1100"/>
            </a:lvl3pPr>
            <a:lvl4pPr>
              <a:defRPr sz="1100"/>
            </a:lvl4pPr>
            <a:lvl5pPr>
              <a:defRPr sz="1100"/>
            </a:lvl5pPr>
            <a:lvl6pPr>
              <a:defRPr sz="1600"/>
            </a:lvl6pPr>
            <a:lvl7pPr>
              <a:defRPr sz="1600"/>
            </a:lvl7pPr>
            <a:lvl8pPr>
              <a:defRPr sz="1600"/>
            </a:lvl8pPr>
            <a:lvl9pPr>
              <a:defRPr sz="1600"/>
            </a:lvl9p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endParaRPr lang="en-GB" noProof="0"/>
          </a:p>
        </p:txBody>
      </p:sp>
      <p:sp>
        <p:nvSpPr>
          <p:cNvPr id="5" name="Text Placeholder 4"/>
          <p:cNvSpPr>
            <a:spLocks noGrp="1"/>
          </p:cNvSpPr>
          <p:nvPr>
            <p:ph type="body" sz="quarter" idx="3"/>
          </p:nvPr>
        </p:nvSpPr>
        <p:spPr>
          <a:xfrm>
            <a:off x="4645025" y="1268760"/>
            <a:ext cx="4103688" cy="639762"/>
          </a:xfrm>
        </p:spPr>
        <p:txBody>
          <a:bodyPr anchor="b"/>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noProof="0"/>
              <a:t>Klicka här för att ändra format på bakgrundstexten</a:t>
            </a:r>
          </a:p>
        </p:txBody>
      </p:sp>
      <p:sp>
        <p:nvSpPr>
          <p:cNvPr id="6" name="Content Placeholder 5"/>
          <p:cNvSpPr>
            <a:spLocks noGrp="1"/>
          </p:cNvSpPr>
          <p:nvPr>
            <p:ph sz="quarter" idx="4"/>
          </p:nvPr>
        </p:nvSpPr>
        <p:spPr>
          <a:xfrm>
            <a:off x="4645025" y="1908522"/>
            <a:ext cx="4103688" cy="4205199"/>
          </a:xfrm>
        </p:spPr>
        <p:txBody>
          <a:bodyPr/>
          <a:lstStyle>
            <a:lvl1pPr>
              <a:defRPr sz="1400"/>
            </a:lvl1pPr>
            <a:lvl2pPr>
              <a:defRPr sz="1300"/>
            </a:lvl2pPr>
            <a:lvl3pPr>
              <a:defRPr sz="1100"/>
            </a:lvl3pPr>
            <a:lvl4pPr>
              <a:defRPr sz="1100"/>
            </a:lvl4pPr>
            <a:lvl5pPr>
              <a:defRPr sz="1100"/>
            </a:lvl5pPr>
            <a:lvl6pPr>
              <a:defRPr sz="1600"/>
            </a:lvl6pPr>
            <a:lvl7pPr>
              <a:defRPr sz="1600"/>
            </a:lvl7pPr>
            <a:lvl8pPr>
              <a:defRPr sz="1600"/>
            </a:lvl8pPr>
            <a:lvl9pPr>
              <a:defRPr sz="1600"/>
            </a:lvl9p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endParaRPr lang="en-GB" noProof="0"/>
          </a:p>
        </p:txBody>
      </p:sp>
      <p:sp>
        <p:nvSpPr>
          <p:cNvPr id="7" name="Date Placeholder 6"/>
          <p:cNvSpPr>
            <a:spLocks noGrp="1"/>
          </p:cNvSpPr>
          <p:nvPr>
            <p:ph type="dt" sz="half" idx="10"/>
          </p:nvPr>
        </p:nvSpPr>
        <p:spPr>
          <a:xfrm>
            <a:off x="7596187" y="6487200"/>
            <a:ext cx="1023937" cy="172800"/>
          </a:xfrm>
        </p:spPr>
        <p:txBody>
          <a:bodyPr/>
          <a:lstStyle>
            <a:lvl1pPr>
              <a:defRPr/>
            </a:lvl1pPr>
          </a:lstStyle>
          <a:p>
            <a:fld id="{CB0219D8-FF3D-4115-A195-7159B4FBE886}" type="datetime10">
              <a:rPr lang="sv-SE" noProof="0" smtClean="0"/>
              <a:pPr/>
              <a:t>13:28</a:t>
            </a:fld>
            <a:endParaRPr lang="en-GB" noProof="0" dirty="0"/>
          </a:p>
        </p:txBody>
      </p:sp>
      <p:sp>
        <p:nvSpPr>
          <p:cNvPr id="9" name="Slide Number Placeholder 8"/>
          <p:cNvSpPr>
            <a:spLocks noGrp="1"/>
          </p:cNvSpPr>
          <p:nvPr>
            <p:ph type="sldNum" sz="quarter" idx="12"/>
          </p:nvPr>
        </p:nvSpPr>
        <p:spPr/>
        <p:txBody>
          <a:bodyPr/>
          <a:lstStyle>
            <a:lvl1pPr>
              <a:defRPr/>
            </a:lvl1pPr>
          </a:lstStyle>
          <a:p>
            <a:fld id="{2CCFF099-AECA-4F42-871A-079387B23591}" type="slidenum">
              <a:rPr lang="en-GB" noProof="0" smtClean="0"/>
              <a:pPr/>
              <a:t>‹#›</a:t>
            </a:fld>
            <a:endParaRPr lang="en-GB" noProof="0"/>
          </a:p>
        </p:txBody>
      </p:sp>
      <p:sp>
        <p:nvSpPr>
          <p:cNvPr id="11" name="Platshållare för text 7"/>
          <p:cNvSpPr>
            <a:spLocks noGrp="1"/>
          </p:cNvSpPr>
          <p:nvPr>
            <p:ph type="body" sz="quarter" idx="13" hasCustomPrompt="1"/>
          </p:nvPr>
        </p:nvSpPr>
        <p:spPr>
          <a:xfrm>
            <a:off x="3779912" y="6516001"/>
            <a:ext cx="3744838" cy="342000"/>
          </a:xfrm>
        </p:spPr>
        <p:txBody>
          <a:bodyPr/>
          <a:lstStyle>
            <a:lvl1pPr marL="0" indent="0" algn="r">
              <a:lnSpc>
                <a:spcPct val="100000"/>
              </a:lnSpc>
              <a:buNone/>
              <a:defRPr sz="1000"/>
            </a:lvl1pPr>
          </a:lstStyle>
          <a:p>
            <a:pPr lvl="0"/>
            <a:r>
              <a:rPr lang="en-GB" noProof="0"/>
              <a:t>footnote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Innehåll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395288" y="476250"/>
            <a:ext cx="3070225" cy="958850"/>
          </a:xfrm>
        </p:spPr>
        <p:txBody>
          <a:bodyPr anchor="b"/>
          <a:lstStyle>
            <a:lvl1pPr algn="l">
              <a:lnSpc>
                <a:spcPts val="2100"/>
              </a:lnSpc>
              <a:defRPr sz="1400" b="1"/>
            </a:lvl1pPr>
          </a:lstStyle>
          <a:p>
            <a:r>
              <a:rPr lang="sv-SE" noProof="0"/>
              <a:t>Klicka här för att ändra format</a:t>
            </a:r>
            <a:endParaRPr lang="en-GB" noProof="0"/>
          </a:p>
        </p:txBody>
      </p:sp>
      <p:sp>
        <p:nvSpPr>
          <p:cNvPr id="3" name="Content Placeholder 2"/>
          <p:cNvSpPr>
            <a:spLocks noGrp="1"/>
          </p:cNvSpPr>
          <p:nvPr>
            <p:ph idx="1"/>
          </p:nvPr>
        </p:nvSpPr>
        <p:spPr>
          <a:xfrm>
            <a:off x="3575049" y="476250"/>
            <a:ext cx="5173663" cy="5637471"/>
          </a:xfrm>
        </p:spPr>
        <p:txBody>
          <a:bodyPr/>
          <a:lstStyle>
            <a:lvl1pPr>
              <a:defRPr sz="1400"/>
            </a:lvl1pPr>
            <a:lvl2pPr>
              <a:defRPr sz="1300"/>
            </a:lvl2pPr>
            <a:lvl3pPr>
              <a:defRPr sz="1100"/>
            </a:lvl3pPr>
            <a:lvl4pPr>
              <a:defRPr sz="1100"/>
            </a:lvl4pPr>
            <a:lvl5pPr>
              <a:defRPr sz="1100"/>
            </a:lvl5pPr>
            <a:lvl6pPr>
              <a:defRPr sz="2000"/>
            </a:lvl6pPr>
            <a:lvl7pPr>
              <a:defRPr sz="2000"/>
            </a:lvl7pPr>
            <a:lvl8pPr>
              <a:defRPr sz="2000"/>
            </a:lvl8pPr>
            <a:lvl9pPr>
              <a:defRPr sz="2000"/>
            </a:lvl9p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endParaRPr lang="en-GB" noProof="0"/>
          </a:p>
        </p:txBody>
      </p:sp>
      <p:sp>
        <p:nvSpPr>
          <p:cNvPr id="4" name="Text Placeholder 3"/>
          <p:cNvSpPr>
            <a:spLocks noGrp="1"/>
          </p:cNvSpPr>
          <p:nvPr>
            <p:ph type="body" sz="half" idx="2"/>
          </p:nvPr>
        </p:nvSpPr>
        <p:spPr>
          <a:xfrm>
            <a:off x="395288" y="1435101"/>
            <a:ext cx="3070225" cy="467862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noProof="0"/>
              <a:t>Klicka här för att ändra format på bakgrundstexten</a:t>
            </a:r>
          </a:p>
        </p:txBody>
      </p:sp>
      <p:sp>
        <p:nvSpPr>
          <p:cNvPr id="5" name="Date Placeholder 4"/>
          <p:cNvSpPr>
            <a:spLocks noGrp="1"/>
          </p:cNvSpPr>
          <p:nvPr>
            <p:ph type="dt" sz="half" idx="10"/>
          </p:nvPr>
        </p:nvSpPr>
        <p:spPr>
          <a:xfrm>
            <a:off x="7581013" y="6487200"/>
            <a:ext cx="1039111" cy="168781"/>
          </a:xfrm>
        </p:spPr>
        <p:txBody>
          <a:bodyPr/>
          <a:lstStyle>
            <a:lvl1pPr>
              <a:defRPr/>
            </a:lvl1pPr>
          </a:lstStyle>
          <a:p>
            <a:fld id="{CB0219D8-FF3D-4115-A195-7159B4FBE886}" type="datetime10">
              <a:rPr lang="sv-SE" noProof="0" smtClean="0"/>
              <a:pPr/>
              <a:t>13:28</a:t>
            </a:fld>
            <a:endParaRPr lang="en-GB" noProof="0" dirty="0"/>
          </a:p>
        </p:txBody>
      </p:sp>
      <p:sp>
        <p:nvSpPr>
          <p:cNvPr id="7" name="Slide Number Placeholder 6"/>
          <p:cNvSpPr>
            <a:spLocks noGrp="1"/>
          </p:cNvSpPr>
          <p:nvPr>
            <p:ph type="sldNum" sz="quarter" idx="12"/>
          </p:nvPr>
        </p:nvSpPr>
        <p:spPr/>
        <p:txBody>
          <a:bodyPr/>
          <a:lstStyle>
            <a:lvl1pPr>
              <a:defRPr/>
            </a:lvl1pPr>
          </a:lstStyle>
          <a:p>
            <a:fld id="{76923E0E-9345-4F03-A467-601E784D3AC4}" type="slidenum">
              <a:rPr lang="en-GB" noProof="0" smtClean="0"/>
              <a:pPr/>
              <a:t>‹#›</a:t>
            </a:fld>
            <a:endParaRPr lang="en-GB" noProof="0"/>
          </a:p>
        </p:txBody>
      </p:sp>
      <p:sp>
        <p:nvSpPr>
          <p:cNvPr id="9" name="Platshållare för text 7"/>
          <p:cNvSpPr>
            <a:spLocks noGrp="1"/>
          </p:cNvSpPr>
          <p:nvPr>
            <p:ph type="body" sz="quarter" idx="13" hasCustomPrompt="1"/>
          </p:nvPr>
        </p:nvSpPr>
        <p:spPr>
          <a:xfrm>
            <a:off x="3779912" y="6516001"/>
            <a:ext cx="3744838" cy="342000"/>
          </a:xfrm>
        </p:spPr>
        <p:txBody>
          <a:bodyPr/>
          <a:lstStyle>
            <a:lvl1pPr marL="0" indent="0" algn="r">
              <a:lnSpc>
                <a:spcPct val="100000"/>
              </a:lnSpc>
              <a:buNone/>
              <a:defRPr sz="1000"/>
            </a:lvl1pPr>
          </a:lstStyle>
          <a:p>
            <a:pPr lvl="0"/>
            <a:r>
              <a:rPr lang="en-GB" noProof="0"/>
              <a:t>footnote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el, punkter och bild">
    <p:spTree>
      <p:nvGrpSpPr>
        <p:cNvPr id="1" name=""/>
        <p:cNvGrpSpPr/>
        <p:nvPr/>
      </p:nvGrpSpPr>
      <p:grpSpPr>
        <a:xfrm>
          <a:off x="0" y="0"/>
          <a:ext cx="0" cy="0"/>
          <a:chOff x="0" y="0"/>
          <a:chExt cx="0" cy="0"/>
        </a:xfrm>
      </p:grpSpPr>
      <p:sp>
        <p:nvSpPr>
          <p:cNvPr id="65" name="Sandig stig mellan två kullar som leder till havet"/>
          <p:cNvSpPr>
            <a:spLocks noGrp="1"/>
          </p:cNvSpPr>
          <p:nvPr>
            <p:ph type="pic" sz="half" idx="21"/>
          </p:nvPr>
        </p:nvSpPr>
        <p:spPr>
          <a:xfrm>
            <a:off x="4110038" y="1574800"/>
            <a:ext cx="5229225" cy="4648200"/>
          </a:xfrm>
          <a:prstGeom prst="rect">
            <a:avLst/>
          </a:prstGeom>
        </p:spPr>
        <p:txBody>
          <a:bodyPr lIns="91439" tIns="45719" rIns="91439" bIns="45719" anchor="t">
            <a:noAutofit/>
          </a:bodyPr>
          <a:lstStyle/>
          <a:p>
            <a:endParaRPr/>
          </a:p>
        </p:txBody>
      </p:sp>
      <p:sp>
        <p:nvSpPr>
          <p:cNvPr id="66" name="Titeltext"/>
          <p:cNvSpPr txBox="1">
            <a:spLocks noGrp="1"/>
          </p:cNvSpPr>
          <p:nvPr>
            <p:ph type="title"/>
          </p:nvPr>
        </p:nvSpPr>
        <p:spPr>
          <a:prstGeom prst="rect">
            <a:avLst/>
          </a:prstGeom>
        </p:spPr>
        <p:txBody>
          <a:bodyPr/>
          <a:lstStyle/>
          <a:p>
            <a:r>
              <a:t>Titeltext</a:t>
            </a:r>
          </a:p>
        </p:txBody>
      </p:sp>
      <p:sp>
        <p:nvSpPr>
          <p:cNvPr id="67" name="Brödtext nivå ett…"/>
          <p:cNvSpPr txBox="1">
            <a:spLocks noGrp="1"/>
          </p:cNvSpPr>
          <p:nvPr>
            <p:ph type="body" sz="half" idx="1"/>
          </p:nvPr>
        </p:nvSpPr>
        <p:spPr>
          <a:xfrm>
            <a:off x="633412" y="1574800"/>
            <a:ext cx="3833813" cy="4648200"/>
          </a:xfrm>
          <a:prstGeom prst="rect">
            <a:avLst/>
          </a:prstGeom>
        </p:spPr>
        <p:txBody>
          <a:bodyPr/>
          <a:lstStyle>
            <a:lvl1pPr marL="209550" indent="-209550">
              <a:spcBef>
                <a:spcPts val="1688"/>
              </a:spcBef>
              <a:defRPr sz="1425"/>
            </a:lvl1pPr>
            <a:lvl2pPr marL="419100" indent="-209550">
              <a:spcBef>
                <a:spcPts val="1688"/>
              </a:spcBef>
              <a:defRPr sz="1425"/>
            </a:lvl2pPr>
            <a:lvl3pPr marL="628650" indent="-209550">
              <a:spcBef>
                <a:spcPts val="1688"/>
              </a:spcBef>
              <a:defRPr sz="1425"/>
            </a:lvl3pPr>
            <a:lvl4pPr marL="838200" indent="-209550">
              <a:spcBef>
                <a:spcPts val="1688"/>
              </a:spcBef>
              <a:defRPr sz="1425"/>
            </a:lvl4pPr>
            <a:lvl5pPr marL="1047750" indent="-209550">
              <a:spcBef>
                <a:spcPts val="1688"/>
              </a:spcBef>
              <a:defRPr sz="1425"/>
            </a:lvl5pPr>
          </a:lstStyle>
          <a:p>
            <a:r>
              <a:t>Brödtext nivå ett</a:t>
            </a:r>
          </a:p>
          <a:p>
            <a:pPr lvl="1"/>
            <a:r>
              <a:t>Brödtext nivå två</a:t>
            </a:r>
          </a:p>
          <a:p>
            <a:pPr lvl="2"/>
            <a:r>
              <a:t>Brödtext nivå tre</a:t>
            </a:r>
          </a:p>
          <a:p>
            <a:pPr lvl="3"/>
            <a:r>
              <a:t>Brödtext nivå fyra</a:t>
            </a:r>
          </a:p>
          <a:p>
            <a:pPr lvl="4"/>
            <a:r>
              <a:t>Brödtext nivå fem</a:t>
            </a:r>
          </a:p>
        </p:txBody>
      </p:sp>
      <p:sp>
        <p:nvSpPr>
          <p:cNvPr id="68" name="Diabildsnumm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839790434"/>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8" name="Rectangle 3"/>
          <p:cNvSpPr>
            <a:spLocks noGrp="1" noChangeArrowheads="1"/>
          </p:cNvSpPr>
          <p:nvPr>
            <p:ph type="body" idx="1"/>
          </p:nvPr>
        </p:nvSpPr>
        <p:spPr bwMode="auto">
          <a:xfrm>
            <a:off x="395288" y="1268414"/>
            <a:ext cx="8353425" cy="48450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noProof="0"/>
              <a:t>Klicka här för att ändra format på bakgrundstexten</a:t>
            </a:r>
          </a:p>
          <a:p>
            <a:pPr lvl="1"/>
            <a:r>
              <a:rPr lang="en-GB" noProof="0"/>
              <a:t>Nivå två</a:t>
            </a:r>
          </a:p>
          <a:p>
            <a:pPr lvl="2"/>
            <a:r>
              <a:rPr lang="en-GB" noProof="0"/>
              <a:t>Nivå tre</a:t>
            </a:r>
          </a:p>
          <a:p>
            <a:pPr lvl="3"/>
            <a:r>
              <a:rPr lang="en-GB" noProof="0"/>
              <a:t>Nivå fyra</a:t>
            </a:r>
          </a:p>
          <a:p>
            <a:pPr lvl="4"/>
            <a:r>
              <a:rPr lang="en-GB" noProof="0"/>
              <a:t>Nivå fem</a:t>
            </a:r>
          </a:p>
        </p:txBody>
      </p:sp>
      <p:sp>
        <p:nvSpPr>
          <p:cNvPr id="1028" name="Rectangle 4"/>
          <p:cNvSpPr>
            <a:spLocks noGrp="1" noChangeArrowheads="1"/>
          </p:cNvSpPr>
          <p:nvPr>
            <p:ph type="dt" sz="half" idx="2"/>
          </p:nvPr>
        </p:nvSpPr>
        <p:spPr bwMode="auto">
          <a:xfrm>
            <a:off x="7596187" y="6487200"/>
            <a:ext cx="1023937" cy="172800"/>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lgn="r">
              <a:defRPr sz="1000">
                <a:solidFill>
                  <a:srgbClr val="717074"/>
                </a:solidFill>
              </a:defRPr>
            </a:lvl1pPr>
          </a:lstStyle>
          <a:p>
            <a:fld id="{CB0219D8-FF3D-4115-A195-7159B4FBE886}" type="datetime10">
              <a:rPr lang="sv-SE" noProof="0" smtClean="0"/>
              <a:pPr/>
              <a:t>13:28</a:t>
            </a:fld>
            <a:endParaRPr lang="en-GB" noProof="0" dirty="0"/>
          </a:p>
        </p:txBody>
      </p:sp>
      <p:sp>
        <p:nvSpPr>
          <p:cNvPr id="1029" name="Rectangle 5"/>
          <p:cNvSpPr>
            <a:spLocks noGrp="1" noChangeArrowheads="1"/>
          </p:cNvSpPr>
          <p:nvPr>
            <p:ph type="ftr" sz="quarter" idx="3"/>
          </p:nvPr>
        </p:nvSpPr>
        <p:spPr bwMode="auto">
          <a:xfrm>
            <a:off x="6084168" y="44624"/>
            <a:ext cx="2895600" cy="292100"/>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lgn="r">
              <a:defRPr sz="1000">
                <a:solidFill>
                  <a:srgbClr val="717074"/>
                </a:solidFill>
              </a:defRPr>
            </a:lvl1pPr>
          </a:lstStyle>
          <a:p>
            <a:r>
              <a:rPr lang="en-GB" noProof="0"/>
              <a:t>Tracker</a:t>
            </a:r>
          </a:p>
        </p:txBody>
      </p:sp>
      <p:sp>
        <p:nvSpPr>
          <p:cNvPr id="1030" name="Rectangle 6"/>
          <p:cNvSpPr>
            <a:spLocks noGrp="1" noChangeArrowheads="1"/>
          </p:cNvSpPr>
          <p:nvPr>
            <p:ph type="sldNum" sz="quarter" idx="4"/>
          </p:nvPr>
        </p:nvSpPr>
        <p:spPr bwMode="auto">
          <a:xfrm>
            <a:off x="8696325" y="6487200"/>
            <a:ext cx="285750" cy="172800"/>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lgn="r">
              <a:defRPr sz="1000">
                <a:solidFill>
                  <a:srgbClr val="717074"/>
                </a:solidFill>
              </a:defRPr>
            </a:lvl1pPr>
          </a:lstStyle>
          <a:p>
            <a:fld id="{42FF4F9B-AAFB-443B-9E8C-0CF350B8F795}" type="slidenum">
              <a:rPr lang="en-GB" noProof="0" smtClean="0"/>
              <a:pPr/>
              <a:t>‹#›</a:t>
            </a:fld>
            <a:endParaRPr lang="en-GB" noProof="0"/>
          </a:p>
        </p:txBody>
      </p:sp>
      <p:grpSp>
        <p:nvGrpSpPr>
          <p:cNvPr id="21512" name="Group 160"/>
          <p:cNvGrpSpPr>
            <a:grpSpLocks/>
          </p:cNvGrpSpPr>
          <p:nvPr/>
        </p:nvGrpSpPr>
        <p:grpSpPr bwMode="auto">
          <a:xfrm>
            <a:off x="-344488" y="182563"/>
            <a:ext cx="287338" cy="6491287"/>
            <a:chOff x="-181" y="115"/>
            <a:chExt cx="5783" cy="4089"/>
          </a:xfrm>
        </p:grpSpPr>
        <p:sp>
          <p:nvSpPr>
            <p:cNvPr id="1168" name="Line 144"/>
            <p:cNvSpPr>
              <a:spLocks noChangeShapeType="1"/>
            </p:cNvSpPr>
            <p:nvPr userDrawn="1"/>
          </p:nvSpPr>
          <p:spPr bwMode="auto">
            <a:xfrm>
              <a:off x="-181" y="115"/>
              <a:ext cx="5783" cy="0"/>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sp>
          <p:nvSpPr>
            <p:cNvPr id="1169" name="Line 145"/>
            <p:cNvSpPr>
              <a:spLocks noChangeShapeType="1"/>
            </p:cNvSpPr>
            <p:nvPr userDrawn="1"/>
          </p:nvSpPr>
          <p:spPr bwMode="auto">
            <a:xfrm>
              <a:off x="-181" y="546"/>
              <a:ext cx="5783" cy="0"/>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sp>
          <p:nvSpPr>
            <p:cNvPr id="1170" name="Line 146"/>
            <p:cNvSpPr>
              <a:spLocks noChangeShapeType="1"/>
            </p:cNvSpPr>
            <p:nvPr userDrawn="1"/>
          </p:nvSpPr>
          <p:spPr bwMode="auto">
            <a:xfrm>
              <a:off x="-181" y="636"/>
              <a:ext cx="5783" cy="0"/>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sp>
          <p:nvSpPr>
            <p:cNvPr id="1171" name="Line 147"/>
            <p:cNvSpPr>
              <a:spLocks noChangeShapeType="1"/>
            </p:cNvSpPr>
            <p:nvPr userDrawn="1"/>
          </p:nvSpPr>
          <p:spPr bwMode="auto">
            <a:xfrm>
              <a:off x="-181" y="1068"/>
              <a:ext cx="5783" cy="0"/>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sp>
          <p:nvSpPr>
            <p:cNvPr id="1172" name="Line 148"/>
            <p:cNvSpPr>
              <a:spLocks noChangeShapeType="1"/>
            </p:cNvSpPr>
            <p:nvPr userDrawn="1"/>
          </p:nvSpPr>
          <p:spPr bwMode="auto">
            <a:xfrm>
              <a:off x="-181" y="1159"/>
              <a:ext cx="5783" cy="0"/>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sp>
          <p:nvSpPr>
            <p:cNvPr id="1173" name="Line 149"/>
            <p:cNvSpPr>
              <a:spLocks noChangeShapeType="1"/>
            </p:cNvSpPr>
            <p:nvPr userDrawn="1"/>
          </p:nvSpPr>
          <p:spPr bwMode="auto">
            <a:xfrm>
              <a:off x="-181" y="1591"/>
              <a:ext cx="5783" cy="0"/>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sp>
          <p:nvSpPr>
            <p:cNvPr id="1174" name="Line 150"/>
            <p:cNvSpPr>
              <a:spLocks noChangeShapeType="1"/>
            </p:cNvSpPr>
            <p:nvPr userDrawn="1"/>
          </p:nvSpPr>
          <p:spPr bwMode="auto">
            <a:xfrm>
              <a:off x="-181" y="1683"/>
              <a:ext cx="5783" cy="0"/>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sp>
          <p:nvSpPr>
            <p:cNvPr id="1175" name="Line 151"/>
            <p:cNvSpPr>
              <a:spLocks noChangeShapeType="1"/>
            </p:cNvSpPr>
            <p:nvPr userDrawn="1"/>
          </p:nvSpPr>
          <p:spPr bwMode="auto">
            <a:xfrm>
              <a:off x="-181" y="2113"/>
              <a:ext cx="5783" cy="0"/>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sp>
          <p:nvSpPr>
            <p:cNvPr id="1176" name="Line 152"/>
            <p:cNvSpPr>
              <a:spLocks noChangeShapeType="1"/>
            </p:cNvSpPr>
            <p:nvPr userDrawn="1"/>
          </p:nvSpPr>
          <p:spPr bwMode="auto">
            <a:xfrm>
              <a:off x="-181" y="2205"/>
              <a:ext cx="5783" cy="0"/>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sp>
          <p:nvSpPr>
            <p:cNvPr id="1177" name="Line 153"/>
            <p:cNvSpPr>
              <a:spLocks noChangeShapeType="1"/>
            </p:cNvSpPr>
            <p:nvPr userDrawn="1"/>
          </p:nvSpPr>
          <p:spPr bwMode="auto">
            <a:xfrm>
              <a:off x="-181" y="2638"/>
              <a:ext cx="5783" cy="0"/>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sp>
          <p:nvSpPr>
            <p:cNvPr id="1178" name="Line 154"/>
            <p:cNvSpPr>
              <a:spLocks noChangeShapeType="1"/>
            </p:cNvSpPr>
            <p:nvPr userDrawn="1"/>
          </p:nvSpPr>
          <p:spPr bwMode="auto">
            <a:xfrm>
              <a:off x="-181" y="2727"/>
              <a:ext cx="5783" cy="0"/>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sp>
          <p:nvSpPr>
            <p:cNvPr id="1179" name="Line 155"/>
            <p:cNvSpPr>
              <a:spLocks noChangeShapeType="1"/>
            </p:cNvSpPr>
            <p:nvPr userDrawn="1"/>
          </p:nvSpPr>
          <p:spPr bwMode="auto">
            <a:xfrm>
              <a:off x="-181" y="3161"/>
              <a:ext cx="5783" cy="0"/>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sp>
          <p:nvSpPr>
            <p:cNvPr id="1180" name="Line 156"/>
            <p:cNvSpPr>
              <a:spLocks noChangeShapeType="1"/>
            </p:cNvSpPr>
            <p:nvPr userDrawn="1"/>
          </p:nvSpPr>
          <p:spPr bwMode="auto">
            <a:xfrm>
              <a:off x="-181" y="3250"/>
              <a:ext cx="5783" cy="0"/>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sp>
          <p:nvSpPr>
            <p:cNvPr id="1181" name="Line 157"/>
            <p:cNvSpPr>
              <a:spLocks noChangeShapeType="1"/>
            </p:cNvSpPr>
            <p:nvPr userDrawn="1"/>
          </p:nvSpPr>
          <p:spPr bwMode="auto">
            <a:xfrm>
              <a:off x="-181" y="3682"/>
              <a:ext cx="5783" cy="0"/>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sp>
          <p:nvSpPr>
            <p:cNvPr id="1182" name="Line 158"/>
            <p:cNvSpPr>
              <a:spLocks noChangeShapeType="1"/>
            </p:cNvSpPr>
            <p:nvPr userDrawn="1"/>
          </p:nvSpPr>
          <p:spPr bwMode="auto">
            <a:xfrm>
              <a:off x="-181" y="3775"/>
              <a:ext cx="5783" cy="0"/>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sp>
          <p:nvSpPr>
            <p:cNvPr id="1183" name="Line 159"/>
            <p:cNvSpPr>
              <a:spLocks noChangeShapeType="1"/>
            </p:cNvSpPr>
            <p:nvPr userDrawn="1"/>
          </p:nvSpPr>
          <p:spPr bwMode="auto">
            <a:xfrm>
              <a:off x="-181" y="4204"/>
              <a:ext cx="5783" cy="0"/>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grpSp>
      <p:grpSp>
        <p:nvGrpSpPr>
          <p:cNvPr id="21529" name="Group 161"/>
          <p:cNvGrpSpPr>
            <a:grpSpLocks/>
          </p:cNvGrpSpPr>
          <p:nvPr/>
        </p:nvGrpSpPr>
        <p:grpSpPr bwMode="auto">
          <a:xfrm>
            <a:off x="9209088" y="182563"/>
            <a:ext cx="287337" cy="6491287"/>
            <a:chOff x="-181" y="115"/>
            <a:chExt cx="5783" cy="4089"/>
          </a:xfrm>
        </p:grpSpPr>
        <p:sp>
          <p:nvSpPr>
            <p:cNvPr id="1186" name="Line 162"/>
            <p:cNvSpPr>
              <a:spLocks noChangeShapeType="1"/>
            </p:cNvSpPr>
            <p:nvPr userDrawn="1"/>
          </p:nvSpPr>
          <p:spPr bwMode="auto">
            <a:xfrm>
              <a:off x="-181" y="115"/>
              <a:ext cx="5783" cy="0"/>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sp>
          <p:nvSpPr>
            <p:cNvPr id="1187" name="Line 163"/>
            <p:cNvSpPr>
              <a:spLocks noChangeShapeType="1"/>
            </p:cNvSpPr>
            <p:nvPr userDrawn="1"/>
          </p:nvSpPr>
          <p:spPr bwMode="auto">
            <a:xfrm>
              <a:off x="-181" y="546"/>
              <a:ext cx="5783" cy="0"/>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sp>
          <p:nvSpPr>
            <p:cNvPr id="1188" name="Line 164"/>
            <p:cNvSpPr>
              <a:spLocks noChangeShapeType="1"/>
            </p:cNvSpPr>
            <p:nvPr userDrawn="1"/>
          </p:nvSpPr>
          <p:spPr bwMode="auto">
            <a:xfrm>
              <a:off x="-181" y="636"/>
              <a:ext cx="5783" cy="0"/>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sp>
          <p:nvSpPr>
            <p:cNvPr id="1189" name="Line 165"/>
            <p:cNvSpPr>
              <a:spLocks noChangeShapeType="1"/>
            </p:cNvSpPr>
            <p:nvPr userDrawn="1"/>
          </p:nvSpPr>
          <p:spPr bwMode="auto">
            <a:xfrm>
              <a:off x="-181" y="1068"/>
              <a:ext cx="5783" cy="0"/>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sp>
          <p:nvSpPr>
            <p:cNvPr id="1190" name="Line 166"/>
            <p:cNvSpPr>
              <a:spLocks noChangeShapeType="1"/>
            </p:cNvSpPr>
            <p:nvPr userDrawn="1"/>
          </p:nvSpPr>
          <p:spPr bwMode="auto">
            <a:xfrm>
              <a:off x="-181" y="1159"/>
              <a:ext cx="5783" cy="0"/>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sp>
          <p:nvSpPr>
            <p:cNvPr id="1191" name="Line 167"/>
            <p:cNvSpPr>
              <a:spLocks noChangeShapeType="1"/>
            </p:cNvSpPr>
            <p:nvPr userDrawn="1"/>
          </p:nvSpPr>
          <p:spPr bwMode="auto">
            <a:xfrm>
              <a:off x="-181" y="1591"/>
              <a:ext cx="5783" cy="0"/>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sp>
          <p:nvSpPr>
            <p:cNvPr id="1192" name="Line 168"/>
            <p:cNvSpPr>
              <a:spLocks noChangeShapeType="1"/>
            </p:cNvSpPr>
            <p:nvPr userDrawn="1"/>
          </p:nvSpPr>
          <p:spPr bwMode="auto">
            <a:xfrm>
              <a:off x="-181" y="1683"/>
              <a:ext cx="5783" cy="0"/>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sp>
          <p:nvSpPr>
            <p:cNvPr id="1193" name="Line 169"/>
            <p:cNvSpPr>
              <a:spLocks noChangeShapeType="1"/>
            </p:cNvSpPr>
            <p:nvPr userDrawn="1"/>
          </p:nvSpPr>
          <p:spPr bwMode="auto">
            <a:xfrm>
              <a:off x="-181" y="2113"/>
              <a:ext cx="5783" cy="0"/>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sp>
          <p:nvSpPr>
            <p:cNvPr id="1194" name="Line 170"/>
            <p:cNvSpPr>
              <a:spLocks noChangeShapeType="1"/>
            </p:cNvSpPr>
            <p:nvPr userDrawn="1"/>
          </p:nvSpPr>
          <p:spPr bwMode="auto">
            <a:xfrm>
              <a:off x="-181" y="2205"/>
              <a:ext cx="5783" cy="0"/>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sp>
          <p:nvSpPr>
            <p:cNvPr id="1195" name="Line 171"/>
            <p:cNvSpPr>
              <a:spLocks noChangeShapeType="1"/>
            </p:cNvSpPr>
            <p:nvPr userDrawn="1"/>
          </p:nvSpPr>
          <p:spPr bwMode="auto">
            <a:xfrm>
              <a:off x="-181" y="2638"/>
              <a:ext cx="5783" cy="0"/>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sp>
          <p:nvSpPr>
            <p:cNvPr id="1196" name="Line 172"/>
            <p:cNvSpPr>
              <a:spLocks noChangeShapeType="1"/>
            </p:cNvSpPr>
            <p:nvPr userDrawn="1"/>
          </p:nvSpPr>
          <p:spPr bwMode="auto">
            <a:xfrm>
              <a:off x="-181" y="2727"/>
              <a:ext cx="5783" cy="0"/>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sp>
          <p:nvSpPr>
            <p:cNvPr id="1197" name="Line 173"/>
            <p:cNvSpPr>
              <a:spLocks noChangeShapeType="1"/>
            </p:cNvSpPr>
            <p:nvPr userDrawn="1"/>
          </p:nvSpPr>
          <p:spPr bwMode="auto">
            <a:xfrm>
              <a:off x="-181" y="3161"/>
              <a:ext cx="5783" cy="0"/>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sp>
          <p:nvSpPr>
            <p:cNvPr id="1198" name="Line 174"/>
            <p:cNvSpPr>
              <a:spLocks noChangeShapeType="1"/>
            </p:cNvSpPr>
            <p:nvPr userDrawn="1"/>
          </p:nvSpPr>
          <p:spPr bwMode="auto">
            <a:xfrm>
              <a:off x="-181" y="3250"/>
              <a:ext cx="5783" cy="0"/>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sp>
          <p:nvSpPr>
            <p:cNvPr id="1199" name="Line 175"/>
            <p:cNvSpPr>
              <a:spLocks noChangeShapeType="1"/>
            </p:cNvSpPr>
            <p:nvPr userDrawn="1"/>
          </p:nvSpPr>
          <p:spPr bwMode="auto">
            <a:xfrm>
              <a:off x="-181" y="3682"/>
              <a:ext cx="5783" cy="0"/>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sp>
          <p:nvSpPr>
            <p:cNvPr id="1200" name="Line 176"/>
            <p:cNvSpPr>
              <a:spLocks noChangeShapeType="1"/>
            </p:cNvSpPr>
            <p:nvPr userDrawn="1"/>
          </p:nvSpPr>
          <p:spPr bwMode="auto">
            <a:xfrm>
              <a:off x="-181" y="3775"/>
              <a:ext cx="5783" cy="0"/>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sp>
          <p:nvSpPr>
            <p:cNvPr id="1201" name="Line 177"/>
            <p:cNvSpPr>
              <a:spLocks noChangeShapeType="1"/>
            </p:cNvSpPr>
            <p:nvPr userDrawn="1"/>
          </p:nvSpPr>
          <p:spPr bwMode="auto">
            <a:xfrm>
              <a:off x="-181" y="4204"/>
              <a:ext cx="5783" cy="0"/>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grpSp>
      <p:grpSp>
        <p:nvGrpSpPr>
          <p:cNvPr id="21546" name="Group 198"/>
          <p:cNvGrpSpPr>
            <a:grpSpLocks/>
          </p:cNvGrpSpPr>
          <p:nvPr/>
        </p:nvGrpSpPr>
        <p:grpSpPr bwMode="auto">
          <a:xfrm>
            <a:off x="179388" y="-290513"/>
            <a:ext cx="8783637" cy="242888"/>
            <a:chOff x="113" y="-153"/>
            <a:chExt cx="5533" cy="4536"/>
          </a:xfrm>
        </p:grpSpPr>
        <p:sp>
          <p:nvSpPr>
            <p:cNvPr id="1202" name="Line 178"/>
            <p:cNvSpPr>
              <a:spLocks noChangeShapeType="1"/>
            </p:cNvSpPr>
            <p:nvPr userDrawn="1"/>
          </p:nvSpPr>
          <p:spPr bwMode="auto">
            <a:xfrm>
              <a:off x="113" y="-153"/>
              <a:ext cx="0" cy="4536"/>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sp>
          <p:nvSpPr>
            <p:cNvPr id="1203" name="Line 179"/>
            <p:cNvSpPr>
              <a:spLocks noChangeShapeType="1"/>
            </p:cNvSpPr>
            <p:nvPr userDrawn="1"/>
          </p:nvSpPr>
          <p:spPr bwMode="auto">
            <a:xfrm>
              <a:off x="582" y="-153"/>
              <a:ext cx="0" cy="4536"/>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sp>
          <p:nvSpPr>
            <p:cNvPr id="1204" name="Line 180"/>
            <p:cNvSpPr>
              <a:spLocks noChangeShapeType="1"/>
            </p:cNvSpPr>
            <p:nvPr userDrawn="1"/>
          </p:nvSpPr>
          <p:spPr bwMode="auto">
            <a:xfrm>
              <a:off x="674" y="-153"/>
              <a:ext cx="0" cy="4536"/>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sp>
          <p:nvSpPr>
            <p:cNvPr id="1205" name="Line 181"/>
            <p:cNvSpPr>
              <a:spLocks noChangeShapeType="1"/>
            </p:cNvSpPr>
            <p:nvPr userDrawn="1"/>
          </p:nvSpPr>
          <p:spPr bwMode="auto">
            <a:xfrm>
              <a:off x="1145" y="-153"/>
              <a:ext cx="0" cy="4536"/>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sp>
          <p:nvSpPr>
            <p:cNvPr id="1206" name="Line 182"/>
            <p:cNvSpPr>
              <a:spLocks noChangeShapeType="1"/>
            </p:cNvSpPr>
            <p:nvPr userDrawn="1"/>
          </p:nvSpPr>
          <p:spPr bwMode="auto">
            <a:xfrm>
              <a:off x="1237" y="-153"/>
              <a:ext cx="0" cy="4536"/>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sp>
          <p:nvSpPr>
            <p:cNvPr id="1207" name="Line 183"/>
            <p:cNvSpPr>
              <a:spLocks noChangeShapeType="1"/>
            </p:cNvSpPr>
            <p:nvPr userDrawn="1"/>
          </p:nvSpPr>
          <p:spPr bwMode="auto">
            <a:xfrm>
              <a:off x="1707" y="-153"/>
              <a:ext cx="0" cy="4536"/>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sp>
          <p:nvSpPr>
            <p:cNvPr id="1208" name="Line 184"/>
            <p:cNvSpPr>
              <a:spLocks noChangeShapeType="1"/>
            </p:cNvSpPr>
            <p:nvPr userDrawn="1"/>
          </p:nvSpPr>
          <p:spPr bwMode="auto">
            <a:xfrm>
              <a:off x="1799" y="-153"/>
              <a:ext cx="0" cy="4536"/>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sp>
          <p:nvSpPr>
            <p:cNvPr id="1209" name="Line 185"/>
            <p:cNvSpPr>
              <a:spLocks noChangeShapeType="1"/>
            </p:cNvSpPr>
            <p:nvPr userDrawn="1"/>
          </p:nvSpPr>
          <p:spPr bwMode="auto">
            <a:xfrm>
              <a:off x="2271" y="-153"/>
              <a:ext cx="0" cy="4536"/>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sp>
          <p:nvSpPr>
            <p:cNvPr id="1210" name="Line 186"/>
            <p:cNvSpPr>
              <a:spLocks noChangeShapeType="1"/>
            </p:cNvSpPr>
            <p:nvPr userDrawn="1"/>
          </p:nvSpPr>
          <p:spPr bwMode="auto">
            <a:xfrm>
              <a:off x="2363" y="-153"/>
              <a:ext cx="0" cy="4536"/>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sp>
          <p:nvSpPr>
            <p:cNvPr id="1211" name="Line 187"/>
            <p:cNvSpPr>
              <a:spLocks noChangeShapeType="1"/>
            </p:cNvSpPr>
            <p:nvPr userDrawn="1"/>
          </p:nvSpPr>
          <p:spPr bwMode="auto">
            <a:xfrm>
              <a:off x="2833" y="-153"/>
              <a:ext cx="0" cy="4536"/>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sp>
          <p:nvSpPr>
            <p:cNvPr id="1212" name="Line 188"/>
            <p:cNvSpPr>
              <a:spLocks noChangeShapeType="1"/>
            </p:cNvSpPr>
            <p:nvPr userDrawn="1"/>
          </p:nvSpPr>
          <p:spPr bwMode="auto">
            <a:xfrm>
              <a:off x="2925" y="-153"/>
              <a:ext cx="0" cy="4536"/>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sp>
          <p:nvSpPr>
            <p:cNvPr id="1213" name="Line 189"/>
            <p:cNvSpPr>
              <a:spLocks noChangeShapeType="1"/>
            </p:cNvSpPr>
            <p:nvPr userDrawn="1"/>
          </p:nvSpPr>
          <p:spPr bwMode="auto">
            <a:xfrm>
              <a:off x="3396" y="-153"/>
              <a:ext cx="0" cy="4536"/>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sp>
          <p:nvSpPr>
            <p:cNvPr id="1214" name="Line 190"/>
            <p:cNvSpPr>
              <a:spLocks noChangeShapeType="1"/>
            </p:cNvSpPr>
            <p:nvPr userDrawn="1"/>
          </p:nvSpPr>
          <p:spPr bwMode="auto">
            <a:xfrm>
              <a:off x="3488" y="-153"/>
              <a:ext cx="0" cy="4536"/>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sp>
          <p:nvSpPr>
            <p:cNvPr id="1215" name="Line 191"/>
            <p:cNvSpPr>
              <a:spLocks noChangeShapeType="1"/>
            </p:cNvSpPr>
            <p:nvPr userDrawn="1"/>
          </p:nvSpPr>
          <p:spPr bwMode="auto">
            <a:xfrm>
              <a:off x="3958" y="-153"/>
              <a:ext cx="0" cy="4536"/>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sp>
          <p:nvSpPr>
            <p:cNvPr id="1216" name="Line 192"/>
            <p:cNvSpPr>
              <a:spLocks noChangeShapeType="1"/>
            </p:cNvSpPr>
            <p:nvPr userDrawn="1"/>
          </p:nvSpPr>
          <p:spPr bwMode="auto">
            <a:xfrm>
              <a:off x="4050" y="-153"/>
              <a:ext cx="0" cy="4536"/>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sp>
          <p:nvSpPr>
            <p:cNvPr id="1217" name="Line 193"/>
            <p:cNvSpPr>
              <a:spLocks noChangeShapeType="1"/>
            </p:cNvSpPr>
            <p:nvPr userDrawn="1"/>
          </p:nvSpPr>
          <p:spPr bwMode="auto">
            <a:xfrm>
              <a:off x="4521" y="-153"/>
              <a:ext cx="0" cy="4536"/>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sp>
          <p:nvSpPr>
            <p:cNvPr id="1218" name="Line 194"/>
            <p:cNvSpPr>
              <a:spLocks noChangeShapeType="1"/>
            </p:cNvSpPr>
            <p:nvPr userDrawn="1"/>
          </p:nvSpPr>
          <p:spPr bwMode="auto">
            <a:xfrm>
              <a:off x="4613" y="-153"/>
              <a:ext cx="0" cy="4536"/>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sp>
          <p:nvSpPr>
            <p:cNvPr id="1219" name="Line 195"/>
            <p:cNvSpPr>
              <a:spLocks noChangeShapeType="1"/>
            </p:cNvSpPr>
            <p:nvPr userDrawn="1"/>
          </p:nvSpPr>
          <p:spPr bwMode="auto">
            <a:xfrm>
              <a:off x="5083" y="-153"/>
              <a:ext cx="0" cy="4536"/>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sp>
          <p:nvSpPr>
            <p:cNvPr id="1220" name="Line 196"/>
            <p:cNvSpPr>
              <a:spLocks noChangeShapeType="1"/>
            </p:cNvSpPr>
            <p:nvPr userDrawn="1"/>
          </p:nvSpPr>
          <p:spPr bwMode="auto">
            <a:xfrm>
              <a:off x="5175" y="-153"/>
              <a:ext cx="0" cy="4536"/>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sp>
          <p:nvSpPr>
            <p:cNvPr id="1221" name="Line 197"/>
            <p:cNvSpPr>
              <a:spLocks noChangeShapeType="1"/>
            </p:cNvSpPr>
            <p:nvPr userDrawn="1"/>
          </p:nvSpPr>
          <p:spPr bwMode="auto">
            <a:xfrm>
              <a:off x="5646" y="-153"/>
              <a:ext cx="0" cy="4536"/>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grpSp>
      <p:grpSp>
        <p:nvGrpSpPr>
          <p:cNvPr id="21567" name="Group 199"/>
          <p:cNvGrpSpPr>
            <a:grpSpLocks/>
          </p:cNvGrpSpPr>
          <p:nvPr/>
        </p:nvGrpSpPr>
        <p:grpSpPr bwMode="auto">
          <a:xfrm>
            <a:off x="179388" y="6919913"/>
            <a:ext cx="8783637" cy="242887"/>
            <a:chOff x="113" y="-153"/>
            <a:chExt cx="5533" cy="4536"/>
          </a:xfrm>
        </p:grpSpPr>
        <p:sp>
          <p:nvSpPr>
            <p:cNvPr id="1224" name="Line 200"/>
            <p:cNvSpPr>
              <a:spLocks noChangeShapeType="1"/>
            </p:cNvSpPr>
            <p:nvPr userDrawn="1"/>
          </p:nvSpPr>
          <p:spPr bwMode="auto">
            <a:xfrm>
              <a:off x="113" y="-153"/>
              <a:ext cx="0" cy="4536"/>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sp>
          <p:nvSpPr>
            <p:cNvPr id="1225" name="Line 201"/>
            <p:cNvSpPr>
              <a:spLocks noChangeShapeType="1"/>
            </p:cNvSpPr>
            <p:nvPr userDrawn="1"/>
          </p:nvSpPr>
          <p:spPr bwMode="auto">
            <a:xfrm>
              <a:off x="582" y="-153"/>
              <a:ext cx="0" cy="4536"/>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sp>
          <p:nvSpPr>
            <p:cNvPr id="1226" name="Line 202"/>
            <p:cNvSpPr>
              <a:spLocks noChangeShapeType="1"/>
            </p:cNvSpPr>
            <p:nvPr userDrawn="1"/>
          </p:nvSpPr>
          <p:spPr bwMode="auto">
            <a:xfrm>
              <a:off x="674" y="-153"/>
              <a:ext cx="0" cy="4536"/>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sp>
          <p:nvSpPr>
            <p:cNvPr id="1227" name="Line 203"/>
            <p:cNvSpPr>
              <a:spLocks noChangeShapeType="1"/>
            </p:cNvSpPr>
            <p:nvPr userDrawn="1"/>
          </p:nvSpPr>
          <p:spPr bwMode="auto">
            <a:xfrm>
              <a:off x="1145" y="-153"/>
              <a:ext cx="0" cy="4536"/>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sp>
          <p:nvSpPr>
            <p:cNvPr id="1228" name="Line 204"/>
            <p:cNvSpPr>
              <a:spLocks noChangeShapeType="1"/>
            </p:cNvSpPr>
            <p:nvPr userDrawn="1"/>
          </p:nvSpPr>
          <p:spPr bwMode="auto">
            <a:xfrm>
              <a:off x="1237" y="-153"/>
              <a:ext cx="0" cy="4536"/>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sp>
          <p:nvSpPr>
            <p:cNvPr id="1229" name="Line 205"/>
            <p:cNvSpPr>
              <a:spLocks noChangeShapeType="1"/>
            </p:cNvSpPr>
            <p:nvPr userDrawn="1"/>
          </p:nvSpPr>
          <p:spPr bwMode="auto">
            <a:xfrm>
              <a:off x="1707" y="-153"/>
              <a:ext cx="0" cy="4536"/>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sp>
          <p:nvSpPr>
            <p:cNvPr id="1230" name="Line 206"/>
            <p:cNvSpPr>
              <a:spLocks noChangeShapeType="1"/>
            </p:cNvSpPr>
            <p:nvPr userDrawn="1"/>
          </p:nvSpPr>
          <p:spPr bwMode="auto">
            <a:xfrm>
              <a:off x="1799" y="-153"/>
              <a:ext cx="0" cy="4536"/>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sp>
          <p:nvSpPr>
            <p:cNvPr id="1231" name="Line 207"/>
            <p:cNvSpPr>
              <a:spLocks noChangeShapeType="1"/>
            </p:cNvSpPr>
            <p:nvPr userDrawn="1"/>
          </p:nvSpPr>
          <p:spPr bwMode="auto">
            <a:xfrm>
              <a:off x="2271" y="-153"/>
              <a:ext cx="0" cy="4536"/>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sp>
          <p:nvSpPr>
            <p:cNvPr id="1232" name="Line 208"/>
            <p:cNvSpPr>
              <a:spLocks noChangeShapeType="1"/>
            </p:cNvSpPr>
            <p:nvPr userDrawn="1"/>
          </p:nvSpPr>
          <p:spPr bwMode="auto">
            <a:xfrm>
              <a:off x="2363" y="-153"/>
              <a:ext cx="0" cy="4536"/>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sp>
          <p:nvSpPr>
            <p:cNvPr id="1233" name="Line 209"/>
            <p:cNvSpPr>
              <a:spLocks noChangeShapeType="1"/>
            </p:cNvSpPr>
            <p:nvPr userDrawn="1"/>
          </p:nvSpPr>
          <p:spPr bwMode="auto">
            <a:xfrm>
              <a:off x="2833" y="-153"/>
              <a:ext cx="0" cy="4536"/>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sp>
          <p:nvSpPr>
            <p:cNvPr id="1234" name="Line 210"/>
            <p:cNvSpPr>
              <a:spLocks noChangeShapeType="1"/>
            </p:cNvSpPr>
            <p:nvPr userDrawn="1"/>
          </p:nvSpPr>
          <p:spPr bwMode="auto">
            <a:xfrm>
              <a:off x="2925" y="-153"/>
              <a:ext cx="0" cy="4536"/>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sp>
          <p:nvSpPr>
            <p:cNvPr id="1235" name="Line 211"/>
            <p:cNvSpPr>
              <a:spLocks noChangeShapeType="1"/>
            </p:cNvSpPr>
            <p:nvPr userDrawn="1"/>
          </p:nvSpPr>
          <p:spPr bwMode="auto">
            <a:xfrm>
              <a:off x="3396" y="-153"/>
              <a:ext cx="0" cy="4536"/>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sp>
          <p:nvSpPr>
            <p:cNvPr id="1236" name="Line 212"/>
            <p:cNvSpPr>
              <a:spLocks noChangeShapeType="1"/>
            </p:cNvSpPr>
            <p:nvPr userDrawn="1"/>
          </p:nvSpPr>
          <p:spPr bwMode="auto">
            <a:xfrm>
              <a:off x="3488" y="-153"/>
              <a:ext cx="0" cy="4536"/>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sp>
          <p:nvSpPr>
            <p:cNvPr id="1237" name="Line 213"/>
            <p:cNvSpPr>
              <a:spLocks noChangeShapeType="1"/>
            </p:cNvSpPr>
            <p:nvPr userDrawn="1"/>
          </p:nvSpPr>
          <p:spPr bwMode="auto">
            <a:xfrm>
              <a:off x="3958" y="-153"/>
              <a:ext cx="0" cy="4536"/>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sp>
          <p:nvSpPr>
            <p:cNvPr id="1238" name="Line 214"/>
            <p:cNvSpPr>
              <a:spLocks noChangeShapeType="1"/>
            </p:cNvSpPr>
            <p:nvPr userDrawn="1"/>
          </p:nvSpPr>
          <p:spPr bwMode="auto">
            <a:xfrm>
              <a:off x="4050" y="-153"/>
              <a:ext cx="0" cy="4536"/>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sp>
          <p:nvSpPr>
            <p:cNvPr id="1239" name="Line 215"/>
            <p:cNvSpPr>
              <a:spLocks noChangeShapeType="1"/>
            </p:cNvSpPr>
            <p:nvPr userDrawn="1"/>
          </p:nvSpPr>
          <p:spPr bwMode="auto">
            <a:xfrm>
              <a:off x="4521" y="-153"/>
              <a:ext cx="0" cy="4536"/>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sp>
          <p:nvSpPr>
            <p:cNvPr id="1240" name="Line 216"/>
            <p:cNvSpPr>
              <a:spLocks noChangeShapeType="1"/>
            </p:cNvSpPr>
            <p:nvPr userDrawn="1"/>
          </p:nvSpPr>
          <p:spPr bwMode="auto">
            <a:xfrm>
              <a:off x="4613" y="-153"/>
              <a:ext cx="0" cy="4536"/>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sp>
          <p:nvSpPr>
            <p:cNvPr id="1241" name="Line 217"/>
            <p:cNvSpPr>
              <a:spLocks noChangeShapeType="1"/>
            </p:cNvSpPr>
            <p:nvPr userDrawn="1"/>
          </p:nvSpPr>
          <p:spPr bwMode="auto">
            <a:xfrm>
              <a:off x="5083" y="-153"/>
              <a:ext cx="0" cy="4536"/>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sp>
          <p:nvSpPr>
            <p:cNvPr id="1242" name="Line 218"/>
            <p:cNvSpPr>
              <a:spLocks noChangeShapeType="1"/>
            </p:cNvSpPr>
            <p:nvPr userDrawn="1"/>
          </p:nvSpPr>
          <p:spPr bwMode="auto">
            <a:xfrm>
              <a:off x="5175" y="-153"/>
              <a:ext cx="0" cy="4536"/>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sp>
          <p:nvSpPr>
            <p:cNvPr id="1243" name="Line 219"/>
            <p:cNvSpPr>
              <a:spLocks noChangeShapeType="1"/>
            </p:cNvSpPr>
            <p:nvPr userDrawn="1"/>
          </p:nvSpPr>
          <p:spPr bwMode="auto">
            <a:xfrm>
              <a:off x="5646" y="-153"/>
              <a:ext cx="0" cy="4536"/>
            </a:xfrm>
            <a:prstGeom prst="line">
              <a:avLst/>
            </a:prstGeom>
            <a:noFill/>
            <a:ln w="3175">
              <a:solidFill>
                <a:schemeClr val="bg1"/>
              </a:solidFill>
              <a:round/>
              <a:headEnd/>
              <a:tailEnd/>
            </a:ln>
            <a:effectLst/>
          </p:spPr>
          <p:txBody>
            <a:bodyPr/>
            <a:lstStyle/>
            <a:p>
              <a:pPr algn="l">
                <a:defRPr/>
              </a:pPr>
              <a:endParaRPr lang="en-GB" sz="1800" noProof="0">
                <a:latin typeface="Verdana" pitchFamily="34" charset="0"/>
              </a:endParaRPr>
            </a:p>
          </p:txBody>
        </p:sp>
      </p:grpSp>
      <p:sp>
        <p:nvSpPr>
          <p:cNvPr id="21588" name="Rectangle 2"/>
          <p:cNvSpPr>
            <a:spLocks noGrp="1" noChangeArrowheads="1"/>
          </p:cNvSpPr>
          <p:nvPr>
            <p:ph type="title"/>
          </p:nvPr>
        </p:nvSpPr>
        <p:spPr bwMode="auto">
          <a:xfrm>
            <a:off x="395288" y="476250"/>
            <a:ext cx="8353425" cy="6810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noProof="0"/>
              <a:t>Klicka här för att ändra format</a:t>
            </a:r>
          </a:p>
        </p:txBody>
      </p:sp>
      <p:pic>
        <p:nvPicPr>
          <p:cNvPr id="4" name="Picture 3">
            <a:extLst>
              <a:ext uri="{FF2B5EF4-FFF2-40B4-BE49-F238E27FC236}">
                <a16:creationId xmlns:a16="http://schemas.microsoft.com/office/drawing/2014/main" id="{A6EC7D9F-2D34-4D91-B7B5-6DBB19630D74}"/>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395288" y="6385009"/>
            <a:ext cx="1256157" cy="278866"/>
          </a:xfrm>
          <a:prstGeom prst="rect">
            <a:avLst/>
          </a:prstGeom>
        </p:spPr>
      </p:pic>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2" r:id="rId5"/>
    <p:sldLayoutId id="2147483673" r:id="rId6"/>
    <p:sldLayoutId id="2147483676" r:id="rId7"/>
    <p:sldLayoutId id="2147483677" r:id="rId8"/>
  </p:sldLayoutIdLst>
  <p:hf hdr="0"/>
  <p:txStyles>
    <p:titleStyle>
      <a:lvl1pPr algn="l" rtl="0" eaLnBrk="1" fontAlgn="base" hangingPunct="1">
        <a:lnSpc>
          <a:spcPct val="100000"/>
        </a:lnSpc>
        <a:spcBef>
          <a:spcPct val="0"/>
        </a:spcBef>
        <a:spcAft>
          <a:spcPct val="0"/>
        </a:spcAft>
        <a:defRPr sz="2000">
          <a:solidFill>
            <a:srgbClr val="717074"/>
          </a:solidFill>
          <a:latin typeface="+mj-lt"/>
          <a:ea typeface="+mj-ea"/>
          <a:cs typeface="+mj-cs"/>
        </a:defRPr>
      </a:lvl1pPr>
      <a:lvl2pPr algn="l" rtl="0" eaLnBrk="1" fontAlgn="base" hangingPunct="1">
        <a:lnSpc>
          <a:spcPts val="3100"/>
        </a:lnSpc>
        <a:spcBef>
          <a:spcPct val="0"/>
        </a:spcBef>
        <a:spcAft>
          <a:spcPct val="0"/>
        </a:spcAft>
        <a:defRPr sz="2700">
          <a:solidFill>
            <a:schemeClr val="accent1"/>
          </a:solidFill>
          <a:latin typeface="Verdana" pitchFamily="34" charset="0"/>
        </a:defRPr>
      </a:lvl2pPr>
      <a:lvl3pPr algn="l" rtl="0" eaLnBrk="1" fontAlgn="base" hangingPunct="1">
        <a:lnSpc>
          <a:spcPts val="3100"/>
        </a:lnSpc>
        <a:spcBef>
          <a:spcPct val="0"/>
        </a:spcBef>
        <a:spcAft>
          <a:spcPct val="0"/>
        </a:spcAft>
        <a:defRPr sz="2700">
          <a:solidFill>
            <a:schemeClr val="accent1"/>
          </a:solidFill>
          <a:latin typeface="Verdana" pitchFamily="34" charset="0"/>
        </a:defRPr>
      </a:lvl3pPr>
      <a:lvl4pPr algn="l" rtl="0" eaLnBrk="1" fontAlgn="base" hangingPunct="1">
        <a:lnSpc>
          <a:spcPts val="3100"/>
        </a:lnSpc>
        <a:spcBef>
          <a:spcPct val="0"/>
        </a:spcBef>
        <a:spcAft>
          <a:spcPct val="0"/>
        </a:spcAft>
        <a:defRPr sz="2700">
          <a:solidFill>
            <a:schemeClr val="accent1"/>
          </a:solidFill>
          <a:latin typeface="Verdana" pitchFamily="34" charset="0"/>
        </a:defRPr>
      </a:lvl4pPr>
      <a:lvl5pPr algn="l" rtl="0" eaLnBrk="1" fontAlgn="base" hangingPunct="1">
        <a:lnSpc>
          <a:spcPts val="3100"/>
        </a:lnSpc>
        <a:spcBef>
          <a:spcPct val="0"/>
        </a:spcBef>
        <a:spcAft>
          <a:spcPct val="0"/>
        </a:spcAft>
        <a:defRPr sz="2700">
          <a:solidFill>
            <a:schemeClr val="accent1"/>
          </a:solidFill>
          <a:latin typeface="Verdana" pitchFamily="34" charset="0"/>
        </a:defRPr>
      </a:lvl5pPr>
      <a:lvl6pPr marL="457200" algn="l" rtl="0" eaLnBrk="1" fontAlgn="base" hangingPunct="1">
        <a:lnSpc>
          <a:spcPts val="3100"/>
        </a:lnSpc>
        <a:spcBef>
          <a:spcPct val="0"/>
        </a:spcBef>
        <a:spcAft>
          <a:spcPct val="0"/>
        </a:spcAft>
        <a:defRPr sz="2700">
          <a:solidFill>
            <a:schemeClr val="accent1"/>
          </a:solidFill>
          <a:latin typeface="Verdana" pitchFamily="34" charset="0"/>
        </a:defRPr>
      </a:lvl6pPr>
      <a:lvl7pPr marL="914400" algn="l" rtl="0" eaLnBrk="1" fontAlgn="base" hangingPunct="1">
        <a:lnSpc>
          <a:spcPts val="3100"/>
        </a:lnSpc>
        <a:spcBef>
          <a:spcPct val="0"/>
        </a:spcBef>
        <a:spcAft>
          <a:spcPct val="0"/>
        </a:spcAft>
        <a:defRPr sz="2700">
          <a:solidFill>
            <a:schemeClr val="accent1"/>
          </a:solidFill>
          <a:latin typeface="Verdana" pitchFamily="34" charset="0"/>
        </a:defRPr>
      </a:lvl7pPr>
      <a:lvl8pPr marL="1371600" algn="l" rtl="0" eaLnBrk="1" fontAlgn="base" hangingPunct="1">
        <a:lnSpc>
          <a:spcPts val="3100"/>
        </a:lnSpc>
        <a:spcBef>
          <a:spcPct val="0"/>
        </a:spcBef>
        <a:spcAft>
          <a:spcPct val="0"/>
        </a:spcAft>
        <a:defRPr sz="2700">
          <a:solidFill>
            <a:schemeClr val="accent1"/>
          </a:solidFill>
          <a:latin typeface="Verdana" pitchFamily="34" charset="0"/>
        </a:defRPr>
      </a:lvl8pPr>
      <a:lvl9pPr marL="1828800" algn="l" rtl="0" eaLnBrk="1" fontAlgn="base" hangingPunct="1">
        <a:lnSpc>
          <a:spcPts val="3100"/>
        </a:lnSpc>
        <a:spcBef>
          <a:spcPct val="0"/>
        </a:spcBef>
        <a:spcAft>
          <a:spcPct val="0"/>
        </a:spcAft>
        <a:defRPr sz="2700">
          <a:solidFill>
            <a:schemeClr val="accent1"/>
          </a:solidFill>
          <a:latin typeface="Verdana" pitchFamily="34" charset="0"/>
        </a:defRPr>
      </a:lvl9pPr>
    </p:titleStyle>
    <p:bodyStyle>
      <a:lvl1pPr marL="228600" indent="-228600" algn="l" rtl="0" eaLnBrk="1" fontAlgn="base" hangingPunct="1">
        <a:lnSpc>
          <a:spcPts val="2100"/>
        </a:lnSpc>
        <a:spcBef>
          <a:spcPct val="0"/>
        </a:spcBef>
        <a:spcAft>
          <a:spcPts val="0"/>
        </a:spcAft>
        <a:buClr>
          <a:schemeClr val="accent2"/>
        </a:buClr>
        <a:buSzPct val="80000"/>
        <a:buFont typeface="Webdings" pitchFamily="18" charset="2"/>
        <a:buChar char="&lt;"/>
        <a:defRPr sz="1400">
          <a:solidFill>
            <a:srgbClr val="717074"/>
          </a:solidFill>
          <a:latin typeface="+mn-lt"/>
          <a:ea typeface="+mn-ea"/>
          <a:cs typeface="+mn-cs"/>
        </a:defRPr>
      </a:lvl1pPr>
      <a:lvl2pPr marL="742950" indent="-285750" algn="l" rtl="0" eaLnBrk="1" fontAlgn="base" hangingPunct="1">
        <a:spcBef>
          <a:spcPct val="20000"/>
        </a:spcBef>
        <a:spcAft>
          <a:spcPct val="0"/>
        </a:spcAft>
        <a:buChar char="–"/>
        <a:defRPr sz="1300">
          <a:solidFill>
            <a:srgbClr val="717074"/>
          </a:solidFill>
          <a:latin typeface="+mn-lt"/>
        </a:defRPr>
      </a:lvl2pPr>
      <a:lvl3pPr marL="1143000" indent="-228600" algn="l" rtl="0" eaLnBrk="1" fontAlgn="base" hangingPunct="1">
        <a:spcBef>
          <a:spcPct val="20000"/>
        </a:spcBef>
        <a:spcAft>
          <a:spcPct val="0"/>
        </a:spcAft>
        <a:buChar char="•"/>
        <a:defRPr sz="1100">
          <a:solidFill>
            <a:srgbClr val="717074"/>
          </a:solidFill>
          <a:latin typeface="+mn-lt"/>
        </a:defRPr>
      </a:lvl3pPr>
      <a:lvl4pPr marL="1600200" indent="-228600" algn="l" rtl="0" eaLnBrk="1" fontAlgn="base" hangingPunct="1">
        <a:spcBef>
          <a:spcPct val="20000"/>
        </a:spcBef>
        <a:spcAft>
          <a:spcPct val="0"/>
        </a:spcAft>
        <a:buChar char="–"/>
        <a:defRPr sz="1100">
          <a:solidFill>
            <a:srgbClr val="717074"/>
          </a:solidFill>
          <a:latin typeface="+mn-lt"/>
        </a:defRPr>
      </a:lvl4pPr>
      <a:lvl5pPr marL="2057400" indent="-228600" algn="l" rtl="0" eaLnBrk="1" fontAlgn="base" hangingPunct="1">
        <a:spcBef>
          <a:spcPct val="20000"/>
        </a:spcBef>
        <a:spcAft>
          <a:spcPct val="0"/>
        </a:spcAft>
        <a:buChar char="»"/>
        <a:defRPr sz="1100">
          <a:solidFill>
            <a:srgbClr val="717074"/>
          </a:solidFill>
          <a:latin typeface="+mn-lt"/>
        </a:defRPr>
      </a:lvl5pPr>
      <a:lvl6pPr marL="2514600" indent="-228600" algn="l" rtl="0" eaLnBrk="1" fontAlgn="base" hangingPunct="1">
        <a:spcBef>
          <a:spcPct val="20000"/>
        </a:spcBef>
        <a:spcAft>
          <a:spcPct val="0"/>
        </a:spcAft>
        <a:buChar char="»"/>
        <a:defRPr sz="1100">
          <a:solidFill>
            <a:srgbClr val="757477"/>
          </a:solidFill>
          <a:latin typeface="+mn-lt"/>
        </a:defRPr>
      </a:lvl6pPr>
      <a:lvl7pPr marL="2971800" indent="-228600" algn="l" rtl="0" eaLnBrk="1" fontAlgn="base" hangingPunct="1">
        <a:spcBef>
          <a:spcPct val="20000"/>
        </a:spcBef>
        <a:spcAft>
          <a:spcPct val="0"/>
        </a:spcAft>
        <a:buChar char="»"/>
        <a:defRPr sz="1100">
          <a:solidFill>
            <a:srgbClr val="757477"/>
          </a:solidFill>
          <a:latin typeface="+mn-lt"/>
        </a:defRPr>
      </a:lvl7pPr>
      <a:lvl8pPr marL="3429000" indent="-228600" algn="l" rtl="0" eaLnBrk="1" fontAlgn="base" hangingPunct="1">
        <a:spcBef>
          <a:spcPct val="20000"/>
        </a:spcBef>
        <a:spcAft>
          <a:spcPct val="0"/>
        </a:spcAft>
        <a:buChar char="»"/>
        <a:defRPr sz="1100">
          <a:solidFill>
            <a:srgbClr val="757477"/>
          </a:solidFill>
          <a:latin typeface="+mn-lt"/>
        </a:defRPr>
      </a:lvl8pPr>
      <a:lvl9pPr marL="3886200" indent="-228600" algn="l" rtl="0" eaLnBrk="1" fontAlgn="base" hangingPunct="1">
        <a:spcBef>
          <a:spcPct val="20000"/>
        </a:spcBef>
        <a:spcAft>
          <a:spcPct val="0"/>
        </a:spcAft>
        <a:buChar char="»"/>
        <a:defRPr sz="1100">
          <a:solidFill>
            <a:srgbClr val="757477"/>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2" Type="http://schemas.openxmlformats.org/officeDocument/2006/relationships/image" Target="../media/image24.jf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8" Type="http://schemas.openxmlformats.org/officeDocument/2006/relationships/image" Target="../media/image30.tmp"/><Relationship Id="rId3" Type="http://schemas.openxmlformats.org/officeDocument/2006/relationships/image" Target="../media/image25.tmp"/><Relationship Id="rId7" Type="http://schemas.openxmlformats.org/officeDocument/2006/relationships/image" Target="../media/image29.tmp"/><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28.tmp"/><Relationship Id="rId5" Type="http://schemas.openxmlformats.org/officeDocument/2006/relationships/image" Target="../media/image27.tmp"/><Relationship Id="rId4" Type="http://schemas.openxmlformats.org/officeDocument/2006/relationships/image" Target="../media/image26.tmp"/></Relationships>
</file>

<file path=ppt/slides/_rels/slide1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g"/><Relationship Id="rId1" Type="http://schemas.openxmlformats.org/officeDocument/2006/relationships/slideLayout" Target="../slideLayouts/slideLayout8.xml"/><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8.emf"/></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6.xml"/><Relationship Id="rId6" Type="http://schemas.openxmlformats.org/officeDocument/2006/relationships/image" Target="../media/image8.emf"/><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emf"/><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12.emf"/><Relationship Id="rId5" Type="http://schemas.openxmlformats.org/officeDocument/2006/relationships/image" Target="../media/image17.png"/><Relationship Id="rId4" Type="http://schemas.openxmlformats.org/officeDocument/2006/relationships/image" Target="../media/image16.emf"/></Relationships>
</file>

<file path=ppt/slides/_rels/slide8.xml.rels><?xml version="1.0" encoding="UTF-8" standalone="yes"?>
<Relationships xmlns="http://schemas.openxmlformats.org/package/2006/relationships"><Relationship Id="rId3" Type="http://schemas.openxmlformats.org/officeDocument/2006/relationships/hyperlink" Target="https://www.zdnet.com/home-and-office/work-life/how-to-use-chatgpt-to-write-excel-formula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zdnet.com/article/microsoft-365-copilot-expands-availability-through-a-new-early-access-program-are-you-eligible/"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AAE11C03-9F1C-90DD-8699-889BE614A4A0}"/>
              </a:ext>
            </a:extLst>
          </p:cNvPr>
          <p:cNvSpPr>
            <a:spLocks noGrp="1"/>
          </p:cNvSpPr>
          <p:nvPr>
            <p:ph type="title"/>
          </p:nvPr>
        </p:nvSpPr>
        <p:spPr/>
        <p:txBody>
          <a:bodyPr/>
          <a:lstStyle/>
          <a:p>
            <a:endParaRPr lang="sv-SE" dirty="0"/>
          </a:p>
        </p:txBody>
      </p:sp>
      <p:pic>
        <p:nvPicPr>
          <p:cNvPr id="1026" name="Picture 2">
            <a:extLst>
              <a:ext uri="{FF2B5EF4-FFF2-40B4-BE49-F238E27FC236}">
                <a16:creationId xmlns:a16="http://schemas.microsoft.com/office/drawing/2014/main" id="{CC30B798-7971-6021-1688-0A9A54E8AB0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279863" y="1860550"/>
            <a:ext cx="6584274" cy="4252913"/>
          </a:xfrm>
          <a:prstGeom prst="rect">
            <a:avLst/>
          </a:prstGeom>
          <a:noFill/>
          <a:extLst>
            <a:ext uri="{909E8E84-426E-40DD-AFC4-6F175D3DCCD1}">
              <a14:hiddenFill xmlns:a14="http://schemas.microsoft.com/office/drawing/2010/main">
                <a:solidFill>
                  <a:srgbClr val="FFFFFF"/>
                </a:solidFill>
              </a14:hiddenFill>
            </a:ext>
          </a:extLst>
        </p:spPr>
      </p:pic>
      <p:sp>
        <p:nvSpPr>
          <p:cNvPr id="13" name="Text Placeholder 12">
            <a:extLst>
              <a:ext uri="{FF2B5EF4-FFF2-40B4-BE49-F238E27FC236}">
                <a16:creationId xmlns:a16="http://schemas.microsoft.com/office/drawing/2014/main" id="{B6214D50-56A2-179A-0CD6-1A46048A0224}"/>
              </a:ext>
            </a:extLst>
          </p:cNvPr>
          <p:cNvSpPr>
            <a:spLocks noGrp="1"/>
          </p:cNvSpPr>
          <p:nvPr>
            <p:ph type="body" sz="quarter" idx="13"/>
          </p:nvPr>
        </p:nvSpPr>
        <p:spPr/>
        <p:txBody>
          <a:bodyPr/>
          <a:lstStyle/>
          <a:p>
            <a:endParaRPr lang="sv-SE"/>
          </a:p>
        </p:txBody>
      </p:sp>
    </p:spTree>
    <p:extLst>
      <p:ext uri="{BB962C8B-B14F-4D97-AF65-F5344CB8AC3E}">
        <p14:creationId xmlns:p14="http://schemas.microsoft.com/office/powerpoint/2010/main" val="685257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C6BBC68-B31E-68C6-0F6E-10A49A926838}"/>
              </a:ext>
            </a:extLst>
          </p:cNvPr>
          <p:cNvSpPr>
            <a:spLocks noGrp="1"/>
          </p:cNvSpPr>
          <p:nvPr>
            <p:ph type="title"/>
          </p:nvPr>
        </p:nvSpPr>
        <p:spPr/>
        <p:txBody>
          <a:bodyPr/>
          <a:lstStyle/>
          <a:p>
            <a:r>
              <a:rPr lang="en-GB" dirty="0"/>
              <a:t>IOCCC – the five assumptions for secure personal AI chatbot use</a:t>
            </a:r>
            <a:endParaRPr lang="sv-SE" dirty="0"/>
          </a:p>
        </p:txBody>
      </p:sp>
      <p:sp>
        <p:nvSpPr>
          <p:cNvPr id="9" name="Content Placeholder 8">
            <a:extLst>
              <a:ext uri="{FF2B5EF4-FFF2-40B4-BE49-F238E27FC236}">
                <a16:creationId xmlns:a16="http://schemas.microsoft.com/office/drawing/2014/main" id="{2C94B3C2-246A-D2E5-293B-D753D4A02351}"/>
              </a:ext>
            </a:extLst>
          </p:cNvPr>
          <p:cNvSpPr>
            <a:spLocks noGrp="1"/>
          </p:cNvSpPr>
          <p:nvPr>
            <p:ph idx="1"/>
          </p:nvPr>
        </p:nvSpPr>
        <p:spPr>
          <a:xfrm>
            <a:off x="395288" y="1556792"/>
            <a:ext cx="8353425" cy="4252765"/>
          </a:xfrm>
        </p:spPr>
        <p:txBody>
          <a:bodyPr/>
          <a:lstStyle/>
          <a:p>
            <a:r>
              <a:rPr lang="en-GB" b="0" i="0" dirty="0">
                <a:effectLst/>
                <a:latin typeface="-apple-system"/>
              </a:rPr>
              <a:t>1) Input disclosure: “- Information I enter into an AI chatbot is thereby disclosed and will be made available to others.”</a:t>
            </a:r>
            <a:br>
              <a:rPr lang="en-GB" dirty="0"/>
            </a:br>
            <a:endParaRPr lang="en-GB" dirty="0"/>
          </a:p>
          <a:p>
            <a:r>
              <a:rPr lang="en-GB" b="0" i="0" dirty="0">
                <a:effectLst/>
                <a:latin typeface="-apple-system"/>
              </a:rPr>
              <a:t>2) Output traceback: “- Answers I receive from an AI chatbot can later be traced back to that chatbot.”</a:t>
            </a:r>
            <a:br>
              <a:rPr lang="en-GB" dirty="0"/>
            </a:br>
            <a:endParaRPr lang="en-GB" dirty="0"/>
          </a:p>
          <a:p>
            <a:r>
              <a:rPr lang="en-GB" b="0" i="0" dirty="0">
                <a:effectLst/>
                <a:latin typeface="-apple-system"/>
              </a:rPr>
              <a:t>3) Conversation logging: “- Conversations that I have with an AI chatbot are stored in my name and affiliation for future use.”</a:t>
            </a:r>
            <a:br>
              <a:rPr lang="en-GB" dirty="0"/>
            </a:br>
            <a:endParaRPr lang="en-GB" dirty="0"/>
          </a:p>
          <a:p>
            <a:r>
              <a:rPr lang="en-GB" b="0" i="0" dirty="0">
                <a:effectLst/>
                <a:latin typeface="-apple-system"/>
              </a:rPr>
              <a:t>4) Copyright infringement: “- I may be infringing on legally protected rights if I make the chatbot’s answer available to others, since answers are generated based on copyrighted sources.”</a:t>
            </a:r>
            <a:br>
              <a:rPr lang="en-GB" dirty="0"/>
            </a:br>
            <a:endParaRPr lang="en-GB" dirty="0"/>
          </a:p>
          <a:p>
            <a:r>
              <a:rPr lang="en-GB" b="0" i="0" dirty="0">
                <a:effectLst/>
                <a:latin typeface="-apple-system"/>
              </a:rPr>
              <a:t>5) Chatbot hallucination: “- AI chatbots are not telling the truth, they are often incomplete, biased and hallucinate.”</a:t>
            </a:r>
            <a:br>
              <a:rPr lang="en-GB" dirty="0"/>
            </a:br>
            <a:endParaRPr lang="en-GB" dirty="0"/>
          </a:p>
          <a:p>
            <a:pPr marL="0" indent="0">
              <a:buNone/>
            </a:pPr>
            <a:r>
              <a:rPr lang="en-GB" b="0" i="0" dirty="0">
                <a:effectLst/>
                <a:latin typeface="-apple-system"/>
              </a:rPr>
              <a:t>Make no mistake – the AI chatbot scene is like “the wild </a:t>
            </a:r>
            <a:r>
              <a:rPr lang="en-GB" b="0" i="0" dirty="0" err="1">
                <a:effectLst/>
                <a:latin typeface="-apple-system"/>
              </a:rPr>
              <a:t>wild</a:t>
            </a:r>
            <a:r>
              <a:rPr lang="en-GB" b="0" i="0" dirty="0">
                <a:effectLst/>
                <a:latin typeface="-apple-system"/>
              </a:rPr>
              <a:t> west” right now! In the meantime,</a:t>
            </a:r>
            <a:br>
              <a:rPr lang="en-GB" b="0" i="0" dirty="0">
                <a:effectLst/>
                <a:latin typeface="-apple-system"/>
              </a:rPr>
            </a:br>
            <a:r>
              <a:rPr lang="en-GB" b="0" i="0" dirty="0">
                <a:effectLst/>
                <a:latin typeface="-apple-system"/>
              </a:rPr>
              <a:t>use these five assumptions are your starting point when chatting with the bots.</a:t>
            </a:r>
            <a:br>
              <a:rPr lang="en-GB" b="0" i="0" dirty="0">
                <a:effectLst/>
                <a:latin typeface="-apple-system"/>
              </a:rPr>
            </a:br>
            <a:r>
              <a:rPr lang="en-GB" b="0" i="0" dirty="0">
                <a:effectLst/>
                <a:latin typeface="-apple-system"/>
              </a:rPr>
              <a:t>Take care out there cowboys and </a:t>
            </a:r>
            <a:r>
              <a:rPr lang="en-GB" b="0" i="0">
                <a:effectLst/>
                <a:latin typeface="-apple-system"/>
              </a:rPr>
              <a:t>cowgirls!</a:t>
            </a:r>
            <a:br>
              <a:rPr lang="en-GB" b="0" i="0">
                <a:effectLst/>
                <a:latin typeface="-apple-system"/>
              </a:rPr>
            </a:br>
            <a:br>
              <a:rPr lang="en-GB" dirty="0"/>
            </a:br>
            <a:r>
              <a:rPr lang="en-GB" b="0" i="1" dirty="0">
                <a:effectLst/>
                <a:latin typeface="-apple-system"/>
              </a:rPr>
              <a:t>Fredrik Blix, Director at </a:t>
            </a:r>
            <a:r>
              <a:rPr lang="en-GB" b="0" i="1" dirty="0" err="1">
                <a:effectLst/>
                <a:latin typeface="-apple-system"/>
              </a:rPr>
              <a:t>Knowit</a:t>
            </a:r>
            <a:r>
              <a:rPr lang="en-GB" b="0" i="1" dirty="0">
                <a:effectLst/>
                <a:latin typeface="-apple-system"/>
              </a:rPr>
              <a:t> Secure / Associate Professor (</a:t>
            </a:r>
            <a:r>
              <a:rPr lang="en-GB" b="0" i="1" dirty="0" err="1">
                <a:effectLst/>
                <a:latin typeface="-apple-system"/>
              </a:rPr>
              <a:t>Universitetslektor</a:t>
            </a:r>
            <a:r>
              <a:rPr lang="en-GB" b="0" i="1" dirty="0">
                <a:effectLst/>
                <a:latin typeface="-apple-system"/>
              </a:rPr>
              <a:t>)</a:t>
            </a:r>
            <a:br>
              <a:rPr lang="en-GB" dirty="0"/>
            </a:br>
            <a:endParaRPr lang="sv-SE" dirty="0"/>
          </a:p>
        </p:txBody>
      </p:sp>
      <p:sp>
        <p:nvSpPr>
          <p:cNvPr id="7" name="Text Placeholder 6">
            <a:extLst>
              <a:ext uri="{FF2B5EF4-FFF2-40B4-BE49-F238E27FC236}">
                <a16:creationId xmlns:a16="http://schemas.microsoft.com/office/drawing/2014/main" id="{81FE127C-6184-0FED-1B66-118D9EC2580C}"/>
              </a:ext>
            </a:extLst>
          </p:cNvPr>
          <p:cNvSpPr>
            <a:spLocks noGrp="1"/>
          </p:cNvSpPr>
          <p:nvPr>
            <p:ph type="body" sz="quarter" idx="13"/>
          </p:nvPr>
        </p:nvSpPr>
        <p:spPr>
          <a:xfrm>
            <a:off x="3779912" y="6687400"/>
            <a:ext cx="3744838" cy="342000"/>
          </a:xfrm>
        </p:spPr>
        <p:txBody>
          <a:bodyPr/>
          <a:lstStyle/>
          <a:p>
            <a:r>
              <a:rPr lang="sv-SE" b="1" dirty="0"/>
              <a:t>https://www.linkedin.com/feed/?msgControlName=view_message_button&amp;msgConversationId=2-NjU0ZjA1YWQtYmY4OS00N2E5LWI3NDAtYjc1MGFlYzhlMTg5XzAxMw%3D%3D&amp;msgOverlay=true&amp;trk=false</a:t>
            </a:r>
          </a:p>
        </p:txBody>
      </p:sp>
      <p:sp>
        <p:nvSpPr>
          <p:cNvPr id="5" name="Date Placeholder 4">
            <a:extLst>
              <a:ext uri="{FF2B5EF4-FFF2-40B4-BE49-F238E27FC236}">
                <a16:creationId xmlns:a16="http://schemas.microsoft.com/office/drawing/2014/main" id="{F030ABD0-A4C7-0044-BA33-9F34EFB4E667}"/>
              </a:ext>
            </a:extLst>
          </p:cNvPr>
          <p:cNvSpPr>
            <a:spLocks noGrp="1"/>
          </p:cNvSpPr>
          <p:nvPr>
            <p:ph type="dt" sz="half" idx="14"/>
          </p:nvPr>
        </p:nvSpPr>
        <p:spPr/>
        <p:txBody>
          <a:bodyPr/>
          <a:lstStyle/>
          <a:p>
            <a:fld id="{CB0219D8-FF3D-4115-A195-7159B4FBE886}" type="datetime10">
              <a:rPr lang="sv-SE" noProof="0" smtClean="0"/>
              <a:pPr/>
              <a:t>13:28</a:t>
            </a:fld>
            <a:endParaRPr lang="en-GB" noProof="0" dirty="0"/>
          </a:p>
        </p:txBody>
      </p:sp>
      <p:sp>
        <p:nvSpPr>
          <p:cNvPr id="6" name="Slide Number Placeholder 5">
            <a:extLst>
              <a:ext uri="{FF2B5EF4-FFF2-40B4-BE49-F238E27FC236}">
                <a16:creationId xmlns:a16="http://schemas.microsoft.com/office/drawing/2014/main" id="{430F5A87-9B38-6D67-31A7-A1C8681BCB92}"/>
              </a:ext>
            </a:extLst>
          </p:cNvPr>
          <p:cNvSpPr>
            <a:spLocks noGrp="1"/>
          </p:cNvSpPr>
          <p:nvPr>
            <p:ph type="sldNum" sz="quarter" idx="16"/>
          </p:nvPr>
        </p:nvSpPr>
        <p:spPr/>
        <p:txBody>
          <a:bodyPr/>
          <a:lstStyle/>
          <a:p>
            <a:fld id="{C44C7D1A-FE10-4518-B205-2605BAEA013F}" type="slidenum">
              <a:rPr lang="en-GB" noProof="0" smtClean="0"/>
              <a:pPr/>
              <a:t>10</a:t>
            </a:fld>
            <a:endParaRPr lang="en-GB" noProof="0"/>
          </a:p>
        </p:txBody>
      </p:sp>
      <p:pic>
        <p:nvPicPr>
          <p:cNvPr id="11" name="Picture 10">
            <a:extLst>
              <a:ext uri="{FF2B5EF4-FFF2-40B4-BE49-F238E27FC236}">
                <a16:creationId xmlns:a16="http://schemas.microsoft.com/office/drawing/2014/main" id="{6CEAA9E0-90B2-3CA6-2375-806D607D3053}"/>
              </a:ext>
            </a:extLst>
          </p:cNvPr>
          <p:cNvPicPr>
            <a:picLocks noChangeAspect="1"/>
          </p:cNvPicPr>
          <p:nvPr/>
        </p:nvPicPr>
        <p:blipFill rotWithShape="1">
          <a:blip r:embed="rId2"/>
          <a:srcRect l="2559" r="3325" b="1641"/>
          <a:stretch/>
        </p:blipFill>
        <p:spPr>
          <a:xfrm>
            <a:off x="7632675" y="5317075"/>
            <a:ext cx="1116037" cy="1119700"/>
          </a:xfrm>
          <a:prstGeom prst="ellipse">
            <a:avLst/>
          </a:prstGeom>
        </p:spPr>
      </p:pic>
    </p:spTree>
    <p:extLst>
      <p:ext uri="{BB962C8B-B14F-4D97-AF65-F5344CB8AC3E}">
        <p14:creationId xmlns:p14="http://schemas.microsoft.com/office/powerpoint/2010/main" val="17171178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91BD81F-1F12-8AB7-12BD-63FF8287CA22}"/>
              </a:ext>
            </a:extLst>
          </p:cNvPr>
          <p:cNvSpPr>
            <a:spLocks noGrp="1"/>
          </p:cNvSpPr>
          <p:nvPr>
            <p:ph type="title"/>
          </p:nvPr>
        </p:nvSpPr>
        <p:spPr/>
        <p:txBody>
          <a:bodyPr/>
          <a:lstStyle/>
          <a:p>
            <a:endParaRPr lang="sv-SE" dirty="0"/>
          </a:p>
        </p:txBody>
      </p:sp>
      <p:pic>
        <p:nvPicPr>
          <p:cNvPr id="1028" name="Picture 4" descr="graphical user interface, text, application">
            <a:extLst>
              <a:ext uri="{FF2B5EF4-FFF2-40B4-BE49-F238E27FC236}">
                <a16:creationId xmlns:a16="http://schemas.microsoft.com/office/drawing/2014/main" id="{FE6571B0-E13A-579E-4AE1-081DA753CC1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1592727" y="1860550"/>
            <a:ext cx="5958547" cy="4252913"/>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D63CECAC-5098-A955-6809-7DA545DE5826}"/>
              </a:ext>
            </a:extLst>
          </p:cNvPr>
          <p:cNvSpPr>
            <a:spLocks noGrp="1"/>
          </p:cNvSpPr>
          <p:nvPr>
            <p:ph type="body" sz="quarter" idx="13"/>
          </p:nvPr>
        </p:nvSpPr>
        <p:spPr/>
        <p:txBody>
          <a:bodyPr/>
          <a:lstStyle/>
          <a:p>
            <a:endParaRPr lang="sv-SE"/>
          </a:p>
        </p:txBody>
      </p:sp>
    </p:spTree>
    <p:extLst>
      <p:ext uri="{BB962C8B-B14F-4D97-AF65-F5344CB8AC3E}">
        <p14:creationId xmlns:p14="http://schemas.microsoft.com/office/powerpoint/2010/main" val="1169872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54B8C7B5-B94E-067C-C71E-631F3A71BE3B}"/>
              </a:ext>
            </a:extLst>
          </p:cNvPr>
          <p:cNvSpPr>
            <a:spLocks noGrp="1"/>
          </p:cNvSpPr>
          <p:nvPr>
            <p:ph type="title"/>
          </p:nvPr>
        </p:nvSpPr>
        <p:spPr/>
        <p:txBody>
          <a:bodyPr/>
          <a:lstStyle/>
          <a:p>
            <a:r>
              <a:rPr lang="sv-SE" dirty="0"/>
              <a:t>Värt att veta</a:t>
            </a:r>
          </a:p>
        </p:txBody>
      </p:sp>
      <p:sp>
        <p:nvSpPr>
          <p:cNvPr id="8" name="Content Placeholder 7">
            <a:extLst>
              <a:ext uri="{FF2B5EF4-FFF2-40B4-BE49-F238E27FC236}">
                <a16:creationId xmlns:a16="http://schemas.microsoft.com/office/drawing/2014/main" id="{3F7EECF7-58C8-A3F2-5BFD-8D2920F62956}"/>
              </a:ext>
            </a:extLst>
          </p:cNvPr>
          <p:cNvSpPr>
            <a:spLocks noGrp="1"/>
          </p:cNvSpPr>
          <p:nvPr>
            <p:ph sz="half" idx="1"/>
          </p:nvPr>
        </p:nvSpPr>
        <p:spPr/>
        <p:txBody>
          <a:bodyPr/>
          <a:lstStyle/>
          <a:p>
            <a:r>
              <a:rPr lang="sv-SE" dirty="0">
                <a:effectLst/>
                <a:latin typeface="Calibri" panose="020F0502020204030204" pitchFamily="34" charset="0"/>
                <a:ea typeface="Calibri" panose="020F0502020204030204" pitchFamily="34" charset="0"/>
              </a:rPr>
              <a:t># - Ankare i ett område som räknar med spill</a:t>
            </a:r>
          </a:p>
          <a:p>
            <a:r>
              <a:rPr lang="sv-SE" dirty="0">
                <a:effectLst/>
                <a:latin typeface="Calibri" panose="020F0502020204030204" pitchFamily="34" charset="0"/>
                <a:ea typeface="Calibri" panose="020F0502020204030204" pitchFamily="34" charset="0"/>
              </a:rPr>
              <a:t>LET – skippa mellanberäkningar och gör den sammanhållen i en (1) cell</a:t>
            </a:r>
          </a:p>
          <a:p>
            <a:r>
              <a:rPr lang="sv-SE" dirty="0">
                <a:effectLst/>
                <a:latin typeface="Calibri" panose="020F0502020204030204" pitchFamily="34" charset="0"/>
                <a:ea typeface="Calibri" panose="020F0502020204030204" pitchFamily="34" charset="0"/>
              </a:rPr>
              <a:t>LAMBDA – gör om LET till en helt ny funktion, </a:t>
            </a:r>
            <a:r>
              <a:rPr lang="sv-SE" dirty="0" err="1">
                <a:effectLst/>
                <a:latin typeface="Calibri" panose="020F0502020204030204" pitchFamily="34" charset="0"/>
                <a:ea typeface="Calibri" panose="020F0502020204030204" pitchFamily="34" charset="0"/>
              </a:rPr>
              <a:t>eg</a:t>
            </a:r>
            <a:r>
              <a:rPr lang="sv-SE" dirty="0">
                <a:effectLst/>
                <a:latin typeface="Calibri" panose="020F0502020204030204" pitchFamily="34" charset="0"/>
                <a:ea typeface="Calibri" panose="020F0502020204030204" pitchFamily="34" charset="0"/>
              </a:rPr>
              <a:t> </a:t>
            </a:r>
            <a:r>
              <a:rPr lang="sv-SE" dirty="0" err="1">
                <a:effectLst/>
                <a:latin typeface="Calibri" panose="020F0502020204030204" pitchFamily="34" charset="0"/>
                <a:ea typeface="Calibri" panose="020F0502020204030204" pitchFamily="34" charset="0"/>
              </a:rPr>
              <a:t>endDown</a:t>
            </a:r>
            <a:r>
              <a:rPr lang="sv-SE" dirty="0">
                <a:effectLst/>
                <a:latin typeface="Calibri" panose="020F0502020204030204" pitchFamily="34" charset="0"/>
                <a:ea typeface="Calibri" panose="020F0502020204030204" pitchFamily="34" charset="0"/>
              </a:rPr>
              <a:t> för att markera okänt stort område</a:t>
            </a:r>
          </a:p>
          <a:p>
            <a:r>
              <a:rPr lang="sv-SE" dirty="0">
                <a:effectLst/>
                <a:latin typeface="Calibri" panose="020F0502020204030204" pitchFamily="34" charset="0"/>
                <a:ea typeface="Calibri" panose="020F0502020204030204" pitchFamily="34" charset="0"/>
              </a:rPr>
              <a:t>MAKEARRAY – låt en cell spilla lambda-beräkningar</a:t>
            </a:r>
          </a:p>
          <a:p>
            <a:r>
              <a:rPr lang="sv-SE" dirty="0">
                <a:effectLst/>
                <a:latin typeface="Calibri" panose="020F0502020204030204" pitchFamily="34" charset="0"/>
                <a:ea typeface="Calibri" panose="020F0502020204030204" pitchFamily="34" charset="0"/>
              </a:rPr>
              <a:t> </a:t>
            </a:r>
          </a:p>
          <a:p>
            <a:r>
              <a:rPr lang="sv-SE" dirty="0">
                <a:effectLst/>
                <a:latin typeface="Calibri" panose="020F0502020204030204" pitchFamily="34" charset="0"/>
                <a:ea typeface="Calibri" panose="020F0502020204030204" pitchFamily="34" charset="0"/>
              </a:rPr>
              <a:t>@ – encellig skärning</a:t>
            </a:r>
          </a:p>
          <a:p>
            <a:r>
              <a:rPr lang="sv-SE" dirty="0">
                <a:effectLst/>
                <a:latin typeface="Calibri" panose="020F0502020204030204" pitchFamily="34" charset="0"/>
                <a:ea typeface="Calibri" panose="020F0502020204030204" pitchFamily="34" charset="0"/>
              </a:rPr>
              <a:t>[mellanslag] – flercellig skärning</a:t>
            </a:r>
          </a:p>
          <a:p>
            <a:r>
              <a:rPr lang="sv-SE" dirty="0">
                <a:effectLst/>
                <a:latin typeface="Calibri" panose="020F0502020204030204" pitchFamily="34" charset="0"/>
                <a:ea typeface="Calibri" panose="020F0502020204030204" pitchFamily="34" charset="0"/>
              </a:rPr>
              <a:t>INDEX(;0;0) – flercellig adressering</a:t>
            </a:r>
          </a:p>
          <a:p>
            <a:r>
              <a:rPr lang="sv-SE" dirty="0">
                <a:effectLst/>
                <a:latin typeface="Calibri" panose="020F0502020204030204" pitchFamily="34" charset="0"/>
                <a:ea typeface="Calibri" panose="020F0502020204030204" pitchFamily="34" charset="0"/>
              </a:rPr>
              <a:t>SEQUENCE – nödvändigt i kombination med statiska matriser {}</a:t>
            </a:r>
          </a:p>
          <a:p>
            <a:r>
              <a:rPr lang="en-GB">
                <a:effectLst/>
                <a:latin typeface="Calibri" panose="020F0502020204030204" pitchFamily="34" charset="0"/>
                <a:ea typeface="Calibri" panose="020F0502020204030204" pitchFamily="34" charset="0"/>
              </a:rPr>
              <a:t>CHOOSE och SWITCH</a:t>
            </a:r>
            <a:endParaRPr lang="sv-SE" dirty="0">
              <a:effectLst/>
              <a:latin typeface="Calibri" panose="020F0502020204030204" pitchFamily="34" charset="0"/>
              <a:ea typeface="Calibri" panose="020F0502020204030204" pitchFamily="34" charset="0"/>
            </a:endParaRPr>
          </a:p>
          <a:p>
            <a:r>
              <a:rPr lang="en-GB" dirty="0">
                <a:effectLst/>
                <a:latin typeface="Calibri" panose="020F0502020204030204" pitchFamily="34" charset="0"/>
                <a:ea typeface="Calibri" panose="020F0502020204030204" pitchFamily="34" charset="0"/>
              </a:rPr>
              <a:t>IFS</a:t>
            </a:r>
          </a:p>
          <a:p>
            <a:endParaRPr lang="sv-SE" dirty="0">
              <a:effectLst/>
              <a:latin typeface="Calibri" panose="020F0502020204030204" pitchFamily="34" charset="0"/>
              <a:ea typeface="Calibri" panose="020F0502020204030204" pitchFamily="34" charset="0"/>
            </a:endParaRPr>
          </a:p>
          <a:p>
            <a:r>
              <a:rPr lang="en-GB" dirty="0">
                <a:effectLst/>
                <a:latin typeface="Calibri" panose="020F0502020204030204" pitchFamily="34" charset="0"/>
                <a:ea typeface="Calibri" panose="020F0502020204030204" pitchFamily="34" charset="0"/>
              </a:rPr>
              <a:t>SORT, UNIQUE, VSTACK</a:t>
            </a:r>
            <a:endParaRPr lang="sv-SE" dirty="0">
              <a:effectLst/>
              <a:latin typeface="Calibri" panose="020F0502020204030204" pitchFamily="34" charset="0"/>
              <a:ea typeface="Calibri" panose="020F0502020204030204" pitchFamily="34" charset="0"/>
            </a:endParaRPr>
          </a:p>
          <a:p>
            <a:r>
              <a:rPr lang="sv-SE" dirty="0">
                <a:effectLst/>
                <a:latin typeface="Calibri" panose="020F0502020204030204" pitchFamily="34" charset="0"/>
                <a:ea typeface="Calibri" panose="020F0502020204030204" pitchFamily="34" charset="0"/>
              </a:rPr>
              <a:t>HSTACK och :</a:t>
            </a:r>
          </a:p>
          <a:p>
            <a:r>
              <a:rPr lang="sv-SE" dirty="0">
                <a:effectLst/>
                <a:latin typeface="Calibri" panose="020F0502020204030204" pitchFamily="34" charset="0"/>
                <a:ea typeface="Calibri" panose="020F0502020204030204" pitchFamily="34" charset="0"/>
              </a:rPr>
              <a:t>TAKE och DROP</a:t>
            </a:r>
          </a:p>
          <a:p>
            <a:endParaRPr lang="sv-SE" dirty="0">
              <a:effectLst/>
              <a:latin typeface="Calibri" panose="020F0502020204030204" pitchFamily="34" charset="0"/>
              <a:ea typeface="Calibri" panose="020F0502020204030204" pitchFamily="34" charset="0"/>
            </a:endParaRPr>
          </a:p>
        </p:txBody>
      </p:sp>
      <p:sp>
        <p:nvSpPr>
          <p:cNvPr id="9" name="Content Placeholder 8">
            <a:extLst>
              <a:ext uri="{FF2B5EF4-FFF2-40B4-BE49-F238E27FC236}">
                <a16:creationId xmlns:a16="http://schemas.microsoft.com/office/drawing/2014/main" id="{3F96F2A0-572C-B572-B5BD-DC8DA9C9D416}"/>
              </a:ext>
            </a:extLst>
          </p:cNvPr>
          <p:cNvSpPr>
            <a:spLocks noGrp="1"/>
          </p:cNvSpPr>
          <p:nvPr>
            <p:ph sz="half" idx="2"/>
          </p:nvPr>
        </p:nvSpPr>
        <p:spPr/>
        <p:txBody>
          <a:bodyPr/>
          <a:lstStyle/>
          <a:p>
            <a:r>
              <a:rPr lang="sv-SE" dirty="0">
                <a:effectLst/>
                <a:latin typeface="Calibri" panose="020F0502020204030204" pitchFamily="34" charset="0"/>
                <a:ea typeface="Calibri" panose="020F0502020204030204" pitchFamily="34" charset="0"/>
              </a:rPr>
              <a:t>VLOOKUP → XLOOKUP → FILTER</a:t>
            </a:r>
          </a:p>
          <a:p>
            <a:r>
              <a:rPr lang="sv-SE" i="1" dirty="0">
                <a:effectLst/>
                <a:latin typeface="Calibri" panose="020F0502020204030204" pitchFamily="34" charset="0"/>
                <a:ea typeface="Calibri" panose="020F0502020204030204" pitchFamily="34" charset="0"/>
              </a:rPr>
              <a:t>(MATCH → XMATCH)</a:t>
            </a:r>
            <a:endParaRPr lang="sv-SE" dirty="0">
              <a:effectLst/>
              <a:latin typeface="Calibri" panose="020F0502020204030204" pitchFamily="34" charset="0"/>
              <a:ea typeface="Calibri" panose="020F0502020204030204" pitchFamily="34" charset="0"/>
            </a:endParaRPr>
          </a:p>
          <a:p>
            <a:endParaRPr lang="sv-SE" dirty="0">
              <a:effectLst/>
              <a:latin typeface="Calibri" panose="020F0502020204030204" pitchFamily="34" charset="0"/>
              <a:ea typeface="Calibri" panose="020F0502020204030204" pitchFamily="34" charset="0"/>
            </a:endParaRPr>
          </a:p>
          <a:p>
            <a:r>
              <a:rPr lang="sv-SE" dirty="0">
                <a:effectLst/>
                <a:latin typeface="Calibri" panose="020F0502020204030204" pitchFamily="34" charset="0"/>
                <a:ea typeface="Calibri" panose="020F0502020204030204" pitchFamily="34" charset="0"/>
              </a:rPr>
              <a:t>SUM – inkluderar numera naturligt SUMPRODUCT. Ersätter gamla {</a:t>
            </a:r>
            <a:r>
              <a:rPr lang="sv-SE" dirty="0" err="1">
                <a:effectLst/>
                <a:latin typeface="Calibri" panose="020F0502020204030204" pitchFamily="34" charset="0"/>
                <a:ea typeface="Calibri" panose="020F0502020204030204" pitchFamily="34" charset="0"/>
              </a:rPr>
              <a:t>ctrl+shift+enter</a:t>
            </a:r>
            <a:r>
              <a:rPr lang="sv-SE" dirty="0">
                <a:effectLst/>
                <a:latin typeface="Calibri" panose="020F0502020204030204" pitchFamily="34" charset="0"/>
                <a:ea typeface="Calibri" panose="020F0502020204030204" pitchFamily="34" charset="0"/>
              </a:rPr>
              <a:t>}</a:t>
            </a:r>
          </a:p>
          <a:p>
            <a:r>
              <a:rPr lang="sv-SE" dirty="0">
                <a:effectLst/>
                <a:latin typeface="Calibri" panose="020F0502020204030204" pitchFamily="34" charset="0"/>
                <a:ea typeface="Calibri" panose="020F0502020204030204" pitchFamily="34" charset="0"/>
              </a:rPr>
              <a:t>SUMIFS – inte heller ny men numera flitigt använd</a:t>
            </a:r>
          </a:p>
          <a:p>
            <a:r>
              <a:rPr lang="sv-SE" dirty="0">
                <a:effectLst/>
                <a:latin typeface="Calibri" panose="020F0502020204030204" pitchFamily="34" charset="0"/>
                <a:ea typeface="Calibri" panose="020F0502020204030204" pitchFamily="34" charset="0"/>
              </a:rPr>
              <a:t>--() – liknande N men fungerar ;-) och ger FILTER möjlighet till flera villkor (jfr IFS)</a:t>
            </a:r>
          </a:p>
          <a:p>
            <a:pPr marL="0" indent="0">
              <a:buNone/>
            </a:pPr>
            <a:endParaRPr lang="sv-SE" dirty="0">
              <a:effectLst/>
              <a:latin typeface="Calibri" panose="020F0502020204030204" pitchFamily="34" charset="0"/>
              <a:ea typeface="Calibri" panose="020F0502020204030204" pitchFamily="34" charset="0"/>
            </a:endParaRPr>
          </a:p>
          <a:p>
            <a:r>
              <a:rPr lang="en-GB" b="1" dirty="0">
                <a:effectLst/>
                <a:latin typeface="Calibri" panose="020F0502020204030204" pitchFamily="34" charset="0"/>
                <a:ea typeface="Calibri" panose="020F0502020204030204" pitchFamily="34" charset="0"/>
              </a:rPr>
              <a:t>//</a:t>
            </a:r>
            <a:r>
              <a:rPr lang="en-GB" b="1" dirty="0" err="1">
                <a:effectLst/>
                <a:latin typeface="Calibri" panose="020F0502020204030204" pitchFamily="34" charset="0"/>
                <a:ea typeface="Calibri" panose="020F0502020204030204" pitchFamily="34" charset="0"/>
              </a:rPr>
              <a:t>Misc</a:t>
            </a:r>
            <a:r>
              <a:rPr lang="en-GB" b="1" dirty="0">
                <a:effectLst/>
                <a:latin typeface="Calibri" panose="020F0502020204030204" pitchFamily="34" charset="0"/>
                <a:ea typeface="Calibri" panose="020F0502020204030204" pitchFamily="34" charset="0"/>
              </a:rPr>
              <a:t> och oldish</a:t>
            </a:r>
            <a:endParaRPr lang="sv-SE" b="1" dirty="0">
              <a:effectLst/>
              <a:latin typeface="Calibri" panose="020F0502020204030204" pitchFamily="34" charset="0"/>
              <a:ea typeface="Calibri" panose="020F0502020204030204" pitchFamily="34" charset="0"/>
            </a:endParaRPr>
          </a:p>
          <a:p>
            <a:r>
              <a:rPr lang="en-GB" dirty="0">
                <a:effectLst/>
                <a:latin typeface="Calibri" panose="020F0502020204030204" pitchFamily="34" charset="0"/>
                <a:ea typeface="Calibri" panose="020F0502020204030204" pitchFamily="34" charset="0"/>
              </a:rPr>
              <a:t>IFERROR</a:t>
            </a:r>
            <a:endParaRPr lang="sv-SE" dirty="0">
              <a:effectLst/>
              <a:latin typeface="Calibri" panose="020F0502020204030204" pitchFamily="34" charset="0"/>
              <a:ea typeface="Calibri" panose="020F0502020204030204" pitchFamily="34" charset="0"/>
            </a:endParaRPr>
          </a:p>
          <a:p>
            <a:r>
              <a:rPr lang="en-GB" dirty="0">
                <a:effectLst/>
                <a:latin typeface="Calibri" panose="020F0502020204030204" pitchFamily="34" charset="0"/>
                <a:ea typeface="Calibri" panose="020F0502020204030204" pitchFamily="34" charset="0"/>
              </a:rPr>
              <a:t>SEARCH vs FIND</a:t>
            </a:r>
            <a:endParaRPr lang="sv-SE" dirty="0">
              <a:effectLst/>
              <a:latin typeface="Calibri" panose="020F0502020204030204" pitchFamily="34" charset="0"/>
              <a:ea typeface="Calibri" panose="020F0502020204030204" pitchFamily="34" charset="0"/>
            </a:endParaRPr>
          </a:p>
          <a:p>
            <a:r>
              <a:rPr lang="en-GB" i="1" dirty="0">
                <a:effectLst/>
                <a:latin typeface="Calibri" panose="020F0502020204030204" pitchFamily="34" charset="0"/>
                <a:ea typeface="Calibri" panose="020F0502020204030204" pitchFamily="34" charset="0"/>
              </a:rPr>
              <a:t>ROUND</a:t>
            </a:r>
            <a:endParaRPr lang="sv-SE" dirty="0">
              <a:effectLst/>
              <a:latin typeface="Calibri" panose="020F0502020204030204" pitchFamily="34" charset="0"/>
              <a:ea typeface="Calibri" panose="020F0502020204030204" pitchFamily="34" charset="0"/>
            </a:endParaRPr>
          </a:p>
          <a:p>
            <a:r>
              <a:rPr lang="en-GB" i="1" dirty="0">
                <a:effectLst/>
                <a:latin typeface="Calibri" panose="020F0502020204030204" pitchFamily="34" charset="0"/>
                <a:ea typeface="Calibri" panose="020F0502020204030204" pitchFamily="34" charset="0"/>
              </a:rPr>
              <a:t>OFFSET</a:t>
            </a:r>
            <a:endParaRPr lang="sv-SE" dirty="0">
              <a:effectLst/>
              <a:latin typeface="Calibri" panose="020F0502020204030204" pitchFamily="34" charset="0"/>
              <a:ea typeface="Calibri" panose="020F0502020204030204" pitchFamily="34" charset="0"/>
            </a:endParaRPr>
          </a:p>
          <a:p>
            <a:r>
              <a:rPr lang="en-GB" dirty="0">
                <a:effectLst/>
                <a:latin typeface="Calibri" panose="020F0502020204030204" pitchFamily="34" charset="0"/>
                <a:ea typeface="Calibri" panose="020F0502020204030204" pitchFamily="34" charset="0"/>
              </a:rPr>
              <a:t>TRANSPOSE</a:t>
            </a:r>
            <a:endParaRPr lang="sv-SE" dirty="0">
              <a:effectLst/>
              <a:latin typeface="Calibri" panose="020F0502020204030204" pitchFamily="34" charset="0"/>
              <a:ea typeface="Calibri" panose="020F0502020204030204" pitchFamily="34" charset="0"/>
            </a:endParaRPr>
          </a:p>
          <a:p>
            <a:r>
              <a:rPr lang="en-GB" dirty="0">
                <a:effectLst/>
                <a:latin typeface="Calibri" panose="020F0502020204030204" pitchFamily="34" charset="0"/>
                <a:ea typeface="Calibri" panose="020F0502020204030204" pitchFamily="34" charset="0"/>
              </a:rPr>
              <a:t>SUBSTITUTE, TEXTAFTER, MID, RIGHT</a:t>
            </a:r>
            <a:endParaRPr lang="sv-SE" dirty="0">
              <a:effectLst/>
              <a:latin typeface="Calibri" panose="020F0502020204030204" pitchFamily="34" charset="0"/>
              <a:ea typeface="Calibri" panose="020F0502020204030204" pitchFamily="34" charset="0"/>
            </a:endParaRPr>
          </a:p>
          <a:p>
            <a:r>
              <a:rPr lang="en-GB" dirty="0">
                <a:effectLst/>
                <a:latin typeface="Calibri" panose="020F0502020204030204" pitchFamily="34" charset="0"/>
                <a:ea typeface="Calibri" panose="020F0502020204030204" pitchFamily="34" charset="0"/>
              </a:rPr>
              <a:t>very hidden…</a:t>
            </a:r>
            <a:endParaRPr lang="sv-SE" dirty="0">
              <a:effectLst/>
              <a:latin typeface="Calibri" panose="020F0502020204030204" pitchFamily="34" charset="0"/>
              <a:ea typeface="Calibri" panose="020F0502020204030204" pitchFamily="34" charset="0"/>
            </a:endParaRPr>
          </a:p>
        </p:txBody>
      </p:sp>
      <p:sp>
        <p:nvSpPr>
          <p:cNvPr id="5" name="Date Placeholder 4">
            <a:extLst>
              <a:ext uri="{FF2B5EF4-FFF2-40B4-BE49-F238E27FC236}">
                <a16:creationId xmlns:a16="http://schemas.microsoft.com/office/drawing/2014/main" id="{CFE04910-0234-D830-213B-2D4EA0E14F57}"/>
              </a:ext>
            </a:extLst>
          </p:cNvPr>
          <p:cNvSpPr>
            <a:spLocks noGrp="1"/>
          </p:cNvSpPr>
          <p:nvPr>
            <p:ph type="dt" sz="half" idx="10"/>
          </p:nvPr>
        </p:nvSpPr>
        <p:spPr/>
        <p:txBody>
          <a:bodyPr/>
          <a:lstStyle/>
          <a:p>
            <a:fld id="{CB0219D8-FF3D-4115-A195-7159B4FBE886}" type="datetime10">
              <a:rPr lang="sv-SE" noProof="0" smtClean="0"/>
              <a:pPr/>
              <a:t>13:32</a:t>
            </a:fld>
            <a:endParaRPr lang="en-GB" noProof="0" dirty="0"/>
          </a:p>
        </p:txBody>
      </p:sp>
      <p:sp>
        <p:nvSpPr>
          <p:cNvPr id="6" name="Slide Number Placeholder 5">
            <a:extLst>
              <a:ext uri="{FF2B5EF4-FFF2-40B4-BE49-F238E27FC236}">
                <a16:creationId xmlns:a16="http://schemas.microsoft.com/office/drawing/2014/main" id="{0BDE631A-CEFF-1F5D-8FDF-996873C65FFC}"/>
              </a:ext>
            </a:extLst>
          </p:cNvPr>
          <p:cNvSpPr>
            <a:spLocks noGrp="1"/>
          </p:cNvSpPr>
          <p:nvPr>
            <p:ph type="sldNum" sz="quarter" idx="12"/>
          </p:nvPr>
        </p:nvSpPr>
        <p:spPr/>
        <p:txBody>
          <a:bodyPr/>
          <a:lstStyle/>
          <a:p>
            <a:fld id="{42FF4F9B-AAFB-443B-9E8C-0CF350B8F795}" type="slidenum">
              <a:rPr lang="en-GB" noProof="0" smtClean="0"/>
              <a:pPr/>
              <a:t>12</a:t>
            </a:fld>
            <a:endParaRPr lang="en-GB" noProof="0"/>
          </a:p>
        </p:txBody>
      </p:sp>
      <p:sp>
        <p:nvSpPr>
          <p:cNvPr id="12" name="Text Placeholder 11">
            <a:extLst>
              <a:ext uri="{FF2B5EF4-FFF2-40B4-BE49-F238E27FC236}">
                <a16:creationId xmlns:a16="http://schemas.microsoft.com/office/drawing/2014/main" id="{1CF6FC3D-9A59-7AE3-1A49-9E1140A9B80A}"/>
              </a:ext>
            </a:extLst>
          </p:cNvPr>
          <p:cNvSpPr>
            <a:spLocks noGrp="1"/>
          </p:cNvSpPr>
          <p:nvPr>
            <p:ph type="body" sz="quarter" idx="13"/>
          </p:nvPr>
        </p:nvSpPr>
        <p:spPr/>
        <p:txBody>
          <a:bodyPr/>
          <a:lstStyle/>
          <a:p>
            <a:endParaRPr lang="sv-SE"/>
          </a:p>
        </p:txBody>
      </p:sp>
    </p:spTree>
    <p:extLst>
      <p:ext uri="{BB962C8B-B14F-4D97-AF65-F5344CB8AC3E}">
        <p14:creationId xmlns:p14="http://schemas.microsoft.com/office/powerpoint/2010/main" val="14807605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D5028EE-0A4B-C31C-603A-4544B8277409}"/>
              </a:ext>
            </a:extLst>
          </p:cNvPr>
          <p:cNvSpPr>
            <a:spLocks noGrp="1"/>
          </p:cNvSpPr>
          <p:nvPr>
            <p:ph type="body" sz="quarter" idx="13"/>
          </p:nvPr>
        </p:nvSpPr>
        <p:spPr/>
        <p:txBody>
          <a:bodyPr/>
          <a:lstStyle/>
          <a:p>
            <a:endParaRPr lang="sv-SE"/>
          </a:p>
        </p:txBody>
      </p:sp>
      <p:sp>
        <p:nvSpPr>
          <p:cNvPr id="5" name="Date Placeholder 4">
            <a:extLst>
              <a:ext uri="{FF2B5EF4-FFF2-40B4-BE49-F238E27FC236}">
                <a16:creationId xmlns:a16="http://schemas.microsoft.com/office/drawing/2014/main" id="{891DB3D9-C8BB-BD0F-E56E-4E0FD5859C4E}"/>
              </a:ext>
            </a:extLst>
          </p:cNvPr>
          <p:cNvSpPr>
            <a:spLocks noGrp="1"/>
          </p:cNvSpPr>
          <p:nvPr>
            <p:ph type="dt" sz="half" idx="14"/>
          </p:nvPr>
        </p:nvSpPr>
        <p:spPr/>
        <p:txBody>
          <a:bodyPr/>
          <a:lstStyle/>
          <a:p>
            <a:fld id="{CB0219D8-FF3D-4115-A195-7159B4FBE886}" type="datetime10">
              <a:rPr lang="sv-SE" noProof="0" smtClean="0"/>
              <a:pPr/>
              <a:t>13:28</a:t>
            </a:fld>
            <a:endParaRPr lang="en-GB" noProof="0" dirty="0"/>
          </a:p>
        </p:txBody>
      </p:sp>
      <p:sp>
        <p:nvSpPr>
          <p:cNvPr id="6" name="Slide Number Placeholder 5">
            <a:extLst>
              <a:ext uri="{FF2B5EF4-FFF2-40B4-BE49-F238E27FC236}">
                <a16:creationId xmlns:a16="http://schemas.microsoft.com/office/drawing/2014/main" id="{9CF9FA5E-16A2-9BC5-7AE3-3743353DEFC9}"/>
              </a:ext>
            </a:extLst>
          </p:cNvPr>
          <p:cNvSpPr>
            <a:spLocks noGrp="1"/>
          </p:cNvSpPr>
          <p:nvPr>
            <p:ph type="sldNum" sz="quarter" idx="16"/>
          </p:nvPr>
        </p:nvSpPr>
        <p:spPr/>
        <p:txBody>
          <a:bodyPr/>
          <a:lstStyle/>
          <a:p>
            <a:fld id="{42FF4F9B-AAFB-443B-9E8C-0CF350B8F795}" type="slidenum">
              <a:rPr lang="en-GB" noProof="0" smtClean="0"/>
              <a:pPr/>
              <a:t>13</a:t>
            </a:fld>
            <a:endParaRPr lang="en-GB" noProof="0"/>
          </a:p>
        </p:txBody>
      </p:sp>
      <p:pic>
        <p:nvPicPr>
          <p:cNvPr id="8" name="Picture 7">
            <a:extLst>
              <a:ext uri="{FF2B5EF4-FFF2-40B4-BE49-F238E27FC236}">
                <a16:creationId xmlns:a16="http://schemas.microsoft.com/office/drawing/2014/main" id="{BF8237E9-B388-7974-D9BF-2225DBED9F4D}"/>
              </a:ext>
            </a:extLst>
          </p:cNvPr>
          <p:cNvPicPr>
            <a:picLocks noChangeAspect="1"/>
          </p:cNvPicPr>
          <p:nvPr/>
        </p:nvPicPr>
        <p:blipFill>
          <a:blip r:embed="rId3"/>
          <a:stretch>
            <a:fillRect/>
          </a:stretch>
        </p:blipFill>
        <p:spPr>
          <a:xfrm>
            <a:off x="179512" y="260648"/>
            <a:ext cx="2910076" cy="2853294"/>
          </a:xfrm>
          <a:prstGeom prst="rect">
            <a:avLst/>
          </a:prstGeom>
        </p:spPr>
      </p:pic>
      <p:pic>
        <p:nvPicPr>
          <p:cNvPr id="10" name="Picture 9">
            <a:extLst>
              <a:ext uri="{FF2B5EF4-FFF2-40B4-BE49-F238E27FC236}">
                <a16:creationId xmlns:a16="http://schemas.microsoft.com/office/drawing/2014/main" id="{54E8AE8C-4A5A-F01F-B684-DEBACDACC33B}"/>
              </a:ext>
            </a:extLst>
          </p:cNvPr>
          <p:cNvPicPr>
            <a:picLocks noChangeAspect="1"/>
          </p:cNvPicPr>
          <p:nvPr/>
        </p:nvPicPr>
        <p:blipFill>
          <a:blip r:embed="rId4"/>
          <a:stretch>
            <a:fillRect/>
          </a:stretch>
        </p:blipFill>
        <p:spPr>
          <a:xfrm>
            <a:off x="6652534" y="4581128"/>
            <a:ext cx="2114658" cy="2078872"/>
          </a:xfrm>
          <a:prstGeom prst="rect">
            <a:avLst/>
          </a:prstGeom>
        </p:spPr>
      </p:pic>
      <p:pic>
        <p:nvPicPr>
          <p:cNvPr id="12" name="Picture 11">
            <a:extLst>
              <a:ext uri="{FF2B5EF4-FFF2-40B4-BE49-F238E27FC236}">
                <a16:creationId xmlns:a16="http://schemas.microsoft.com/office/drawing/2014/main" id="{ECCE5F03-2661-B86E-D02D-A4597E216B76}"/>
              </a:ext>
            </a:extLst>
          </p:cNvPr>
          <p:cNvPicPr>
            <a:picLocks noChangeAspect="1"/>
          </p:cNvPicPr>
          <p:nvPr/>
        </p:nvPicPr>
        <p:blipFill>
          <a:blip r:embed="rId5"/>
          <a:stretch>
            <a:fillRect/>
          </a:stretch>
        </p:blipFill>
        <p:spPr>
          <a:xfrm>
            <a:off x="5888724" y="332656"/>
            <a:ext cx="2241382" cy="3871161"/>
          </a:xfrm>
          <a:prstGeom prst="rect">
            <a:avLst/>
          </a:prstGeom>
        </p:spPr>
      </p:pic>
      <p:pic>
        <p:nvPicPr>
          <p:cNvPr id="14" name="Picture 13">
            <a:extLst>
              <a:ext uri="{FF2B5EF4-FFF2-40B4-BE49-F238E27FC236}">
                <a16:creationId xmlns:a16="http://schemas.microsoft.com/office/drawing/2014/main" id="{FA0AAFBE-738A-7D1A-A14C-F1C25DEA0AED}"/>
              </a:ext>
            </a:extLst>
          </p:cNvPr>
          <p:cNvPicPr>
            <a:picLocks noChangeAspect="1"/>
          </p:cNvPicPr>
          <p:nvPr/>
        </p:nvPicPr>
        <p:blipFill>
          <a:blip r:embed="rId6"/>
          <a:stretch>
            <a:fillRect/>
          </a:stretch>
        </p:blipFill>
        <p:spPr>
          <a:xfrm>
            <a:off x="1673940" y="3114011"/>
            <a:ext cx="2833745" cy="3644005"/>
          </a:xfrm>
          <a:prstGeom prst="rect">
            <a:avLst/>
          </a:prstGeom>
        </p:spPr>
      </p:pic>
    </p:spTree>
    <p:extLst>
      <p:ext uri="{BB962C8B-B14F-4D97-AF65-F5344CB8AC3E}">
        <p14:creationId xmlns:p14="http://schemas.microsoft.com/office/powerpoint/2010/main" val="20547642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A080B-47D6-705B-5ECF-C1EB0114FAC9}"/>
              </a:ext>
            </a:extLst>
          </p:cNvPr>
          <p:cNvSpPr>
            <a:spLocks noGrp="1"/>
          </p:cNvSpPr>
          <p:nvPr>
            <p:ph type="title"/>
          </p:nvPr>
        </p:nvSpPr>
        <p:spPr/>
        <p:txBody>
          <a:bodyPr/>
          <a:lstStyle/>
          <a:p>
            <a:endParaRPr lang="sv-SE"/>
          </a:p>
        </p:txBody>
      </p:sp>
      <p:sp>
        <p:nvSpPr>
          <p:cNvPr id="3" name="Content Placeholder 2">
            <a:extLst>
              <a:ext uri="{FF2B5EF4-FFF2-40B4-BE49-F238E27FC236}">
                <a16:creationId xmlns:a16="http://schemas.microsoft.com/office/drawing/2014/main" id="{7BB3CBDF-0CCF-770E-CA72-776E45807320}"/>
              </a:ext>
            </a:extLst>
          </p:cNvPr>
          <p:cNvSpPr>
            <a:spLocks noGrp="1"/>
          </p:cNvSpPr>
          <p:nvPr>
            <p:ph idx="1"/>
          </p:nvPr>
        </p:nvSpPr>
        <p:spPr/>
        <p:txBody>
          <a:bodyPr/>
          <a:lstStyle/>
          <a:p>
            <a:endParaRPr lang="sv-SE"/>
          </a:p>
        </p:txBody>
      </p:sp>
      <p:sp>
        <p:nvSpPr>
          <p:cNvPr id="4" name="Text Placeholder 3">
            <a:extLst>
              <a:ext uri="{FF2B5EF4-FFF2-40B4-BE49-F238E27FC236}">
                <a16:creationId xmlns:a16="http://schemas.microsoft.com/office/drawing/2014/main" id="{F6912089-6B5A-E8BB-0460-D3034A9C6740}"/>
              </a:ext>
            </a:extLst>
          </p:cNvPr>
          <p:cNvSpPr>
            <a:spLocks noGrp="1"/>
          </p:cNvSpPr>
          <p:nvPr>
            <p:ph type="body" sz="quarter" idx="13"/>
          </p:nvPr>
        </p:nvSpPr>
        <p:spPr/>
        <p:txBody>
          <a:bodyPr/>
          <a:lstStyle/>
          <a:p>
            <a:endParaRPr lang="sv-SE"/>
          </a:p>
        </p:txBody>
      </p:sp>
      <p:sp>
        <p:nvSpPr>
          <p:cNvPr id="5" name="Date Placeholder 4">
            <a:extLst>
              <a:ext uri="{FF2B5EF4-FFF2-40B4-BE49-F238E27FC236}">
                <a16:creationId xmlns:a16="http://schemas.microsoft.com/office/drawing/2014/main" id="{2BFF58CC-7308-97BB-BF82-73BB0FE49746}"/>
              </a:ext>
            </a:extLst>
          </p:cNvPr>
          <p:cNvSpPr>
            <a:spLocks noGrp="1"/>
          </p:cNvSpPr>
          <p:nvPr>
            <p:ph type="dt" sz="half" idx="14"/>
          </p:nvPr>
        </p:nvSpPr>
        <p:spPr/>
        <p:txBody>
          <a:bodyPr/>
          <a:lstStyle/>
          <a:p>
            <a:fld id="{CB0219D8-FF3D-4115-A195-7159B4FBE886}" type="datetime10">
              <a:rPr lang="sv-SE" noProof="0" smtClean="0"/>
              <a:pPr/>
              <a:t>13:28</a:t>
            </a:fld>
            <a:endParaRPr lang="en-GB" noProof="0" dirty="0"/>
          </a:p>
        </p:txBody>
      </p:sp>
      <p:sp>
        <p:nvSpPr>
          <p:cNvPr id="6" name="Slide Number Placeholder 5">
            <a:extLst>
              <a:ext uri="{FF2B5EF4-FFF2-40B4-BE49-F238E27FC236}">
                <a16:creationId xmlns:a16="http://schemas.microsoft.com/office/drawing/2014/main" id="{5DB24303-AB07-BAA5-3EFA-E5CEF7850E4E}"/>
              </a:ext>
            </a:extLst>
          </p:cNvPr>
          <p:cNvSpPr>
            <a:spLocks noGrp="1"/>
          </p:cNvSpPr>
          <p:nvPr>
            <p:ph type="sldNum" sz="quarter" idx="16"/>
          </p:nvPr>
        </p:nvSpPr>
        <p:spPr/>
        <p:txBody>
          <a:bodyPr/>
          <a:lstStyle/>
          <a:p>
            <a:fld id="{42FF4F9B-AAFB-443B-9E8C-0CF350B8F795}" type="slidenum">
              <a:rPr lang="en-GB" noProof="0" smtClean="0"/>
              <a:pPr/>
              <a:t>14</a:t>
            </a:fld>
            <a:endParaRPr lang="en-GB" noProof="0"/>
          </a:p>
        </p:txBody>
      </p:sp>
      <p:pic>
        <p:nvPicPr>
          <p:cNvPr id="7" name="Picture 6" descr="A cartoon of people standing in front of a large white board&#10;&#10;Description automatically generated with low confidence">
            <a:extLst>
              <a:ext uri="{FF2B5EF4-FFF2-40B4-BE49-F238E27FC236}">
                <a16:creationId xmlns:a16="http://schemas.microsoft.com/office/drawing/2014/main" id="{254A128B-E6A9-2EB9-4CF4-8C50B06A81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938915"/>
            <a:ext cx="7620000" cy="5448300"/>
          </a:xfrm>
          <a:prstGeom prst="rect">
            <a:avLst/>
          </a:prstGeom>
        </p:spPr>
      </p:pic>
    </p:spTree>
    <p:extLst>
      <p:ext uri="{BB962C8B-B14F-4D97-AF65-F5344CB8AC3E}">
        <p14:creationId xmlns:p14="http://schemas.microsoft.com/office/powerpoint/2010/main" val="34510578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le 1">
            <a:extLst>
              <a:ext uri="{FF2B5EF4-FFF2-40B4-BE49-F238E27FC236}">
                <a16:creationId xmlns:a16="http://schemas.microsoft.com/office/drawing/2014/main" id="{F0CE19A5-03B0-477A-B7FF-B663B9DACA66}"/>
              </a:ext>
            </a:extLst>
          </p:cNvPr>
          <p:cNvSpPr txBox="1">
            <a:spLocks/>
          </p:cNvSpPr>
          <p:nvPr/>
        </p:nvSpPr>
        <p:spPr bwMode="auto">
          <a:xfrm>
            <a:off x="3563888" y="3607325"/>
            <a:ext cx="1621392" cy="32573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rtl="0" eaLnBrk="1" fontAlgn="base" hangingPunct="1">
              <a:lnSpc>
                <a:spcPct val="100000"/>
              </a:lnSpc>
              <a:spcBef>
                <a:spcPct val="0"/>
              </a:spcBef>
              <a:spcAft>
                <a:spcPct val="0"/>
              </a:spcAft>
              <a:defRPr sz="2000">
                <a:solidFill>
                  <a:srgbClr val="717074"/>
                </a:solidFill>
                <a:latin typeface="+mj-lt"/>
                <a:ea typeface="+mj-ea"/>
                <a:cs typeface="+mj-cs"/>
              </a:defRPr>
            </a:lvl1pPr>
            <a:lvl2pPr algn="l" rtl="0" eaLnBrk="1" fontAlgn="base" hangingPunct="1">
              <a:lnSpc>
                <a:spcPts val="3100"/>
              </a:lnSpc>
              <a:spcBef>
                <a:spcPct val="0"/>
              </a:spcBef>
              <a:spcAft>
                <a:spcPct val="0"/>
              </a:spcAft>
              <a:defRPr sz="2700">
                <a:solidFill>
                  <a:schemeClr val="accent1"/>
                </a:solidFill>
                <a:latin typeface="Verdana" pitchFamily="34" charset="0"/>
              </a:defRPr>
            </a:lvl2pPr>
            <a:lvl3pPr algn="l" rtl="0" eaLnBrk="1" fontAlgn="base" hangingPunct="1">
              <a:lnSpc>
                <a:spcPts val="3100"/>
              </a:lnSpc>
              <a:spcBef>
                <a:spcPct val="0"/>
              </a:spcBef>
              <a:spcAft>
                <a:spcPct val="0"/>
              </a:spcAft>
              <a:defRPr sz="2700">
                <a:solidFill>
                  <a:schemeClr val="accent1"/>
                </a:solidFill>
                <a:latin typeface="Verdana" pitchFamily="34" charset="0"/>
              </a:defRPr>
            </a:lvl3pPr>
            <a:lvl4pPr algn="l" rtl="0" eaLnBrk="1" fontAlgn="base" hangingPunct="1">
              <a:lnSpc>
                <a:spcPts val="3100"/>
              </a:lnSpc>
              <a:spcBef>
                <a:spcPct val="0"/>
              </a:spcBef>
              <a:spcAft>
                <a:spcPct val="0"/>
              </a:spcAft>
              <a:defRPr sz="2700">
                <a:solidFill>
                  <a:schemeClr val="accent1"/>
                </a:solidFill>
                <a:latin typeface="Verdana" pitchFamily="34" charset="0"/>
              </a:defRPr>
            </a:lvl4pPr>
            <a:lvl5pPr algn="l" rtl="0" eaLnBrk="1" fontAlgn="base" hangingPunct="1">
              <a:lnSpc>
                <a:spcPts val="3100"/>
              </a:lnSpc>
              <a:spcBef>
                <a:spcPct val="0"/>
              </a:spcBef>
              <a:spcAft>
                <a:spcPct val="0"/>
              </a:spcAft>
              <a:defRPr sz="2700">
                <a:solidFill>
                  <a:schemeClr val="accent1"/>
                </a:solidFill>
                <a:latin typeface="Verdana" pitchFamily="34" charset="0"/>
              </a:defRPr>
            </a:lvl5pPr>
            <a:lvl6pPr marL="457200" algn="l" rtl="0" eaLnBrk="1" fontAlgn="base" hangingPunct="1">
              <a:lnSpc>
                <a:spcPts val="3100"/>
              </a:lnSpc>
              <a:spcBef>
                <a:spcPct val="0"/>
              </a:spcBef>
              <a:spcAft>
                <a:spcPct val="0"/>
              </a:spcAft>
              <a:defRPr sz="2700">
                <a:solidFill>
                  <a:schemeClr val="accent1"/>
                </a:solidFill>
                <a:latin typeface="Verdana" pitchFamily="34" charset="0"/>
              </a:defRPr>
            </a:lvl6pPr>
            <a:lvl7pPr marL="914400" algn="l" rtl="0" eaLnBrk="1" fontAlgn="base" hangingPunct="1">
              <a:lnSpc>
                <a:spcPts val="3100"/>
              </a:lnSpc>
              <a:spcBef>
                <a:spcPct val="0"/>
              </a:spcBef>
              <a:spcAft>
                <a:spcPct val="0"/>
              </a:spcAft>
              <a:defRPr sz="2700">
                <a:solidFill>
                  <a:schemeClr val="accent1"/>
                </a:solidFill>
                <a:latin typeface="Verdana" pitchFamily="34" charset="0"/>
              </a:defRPr>
            </a:lvl7pPr>
            <a:lvl8pPr marL="1371600" algn="l" rtl="0" eaLnBrk="1" fontAlgn="base" hangingPunct="1">
              <a:lnSpc>
                <a:spcPts val="3100"/>
              </a:lnSpc>
              <a:spcBef>
                <a:spcPct val="0"/>
              </a:spcBef>
              <a:spcAft>
                <a:spcPct val="0"/>
              </a:spcAft>
              <a:defRPr sz="2700">
                <a:solidFill>
                  <a:schemeClr val="accent1"/>
                </a:solidFill>
                <a:latin typeface="Verdana" pitchFamily="34" charset="0"/>
              </a:defRPr>
            </a:lvl8pPr>
            <a:lvl9pPr marL="1828800" algn="l" rtl="0" eaLnBrk="1" fontAlgn="base" hangingPunct="1">
              <a:lnSpc>
                <a:spcPts val="3100"/>
              </a:lnSpc>
              <a:spcBef>
                <a:spcPct val="0"/>
              </a:spcBef>
              <a:spcAft>
                <a:spcPct val="0"/>
              </a:spcAft>
              <a:defRPr sz="2700">
                <a:solidFill>
                  <a:schemeClr val="accent1"/>
                </a:solidFill>
                <a:latin typeface="Verdana" pitchFamily="34" charset="0"/>
              </a:defRPr>
            </a:lvl9pPr>
          </a:lstStyle>
          <a:p>
            <a:r>
              <a:rPr lang="sv-SE" kern="0" dirty="0"/>
              <a:t>5583   </a:t>
            </a:r>
            <a:r>
              <a:rPr lang="sv-SE" i="1" kern="0" dirty="0"/>
              <a:t>3010</a:t>
            </a:r>
          </a:p>
        </p:txBody>
      </p:sp>
      <p:sp>
        <p:nvSpPr>
          <p:cNvPr id="38" name="Title 37">
            <a:extLst>
              <a:ext uri="{FF2B5EF4-FFF2-40B4-BE49-F238E27FC236}">
                <a16:creationId xmlns:a16="http://schemas.microsoft.com/office/drawing/2014/main" id="{3E0F1EB4-BB6E-4804-9D7D-A1CC649C5284}"/>
              </a:ext>
            </a:extLst>
          </p:cNvPr>
          <p:cNvSpPr>
            <a:spLocks noGrp="1"/>
          </p:cNvSpPr>
          <p:nvPr>
            <p:ph type="title"/>
          </p:nvPr>
        </p:nvSpPr>
        <p:spPr/>
        <p:txBody>
          <a:bodyPr/>
          <a:lstStyle/>
          <a:p>
            <a:r>
              <a:rPr lang="sv-SE" dirty="0"/>
              <a:t>Många rapporter som ska iväg?</a:t>
            </a:r>
          </a:p>
        </p:txBody>
      </p:sp>
      <p:sp>
        <p:nvSpPr>
          <p:cNvPr id="39" name="Content Placeholder 38">
            <a:extLst>
              <a:ext uri="{FF2B5EF4-FFF2-40B4-BE49-F238E27FC236}">
                <a16:creationId xmlns:a16="http://schemas.microsoft.com/office/drawing/2014/main" id="{89E6C40A-E3ED-4350-9BE7-0C38D0D18786}"/>
              </a:ext>
            </a:extLst>
          </p:cNvPr>
          <p:cNvSpPr>
            <a:spLocks noGrp="1"/>
          </p:cNvSpPr>
          <p:nvPr>
            <p:ph sz="half" idx="1"/>
          </p:nvPr>
        </p:nvSpPr>
        <p:spPr>
          <a:xfrm>
            <a:off x="395288" y="1268414"/>
            <a:ext cx="6624984" cy="1898359"/>
          </a:xfrm>
        </p:spPr>
        <p:txBody>
          <a:bodyPr/>
          <a:lstStyle/>
          <a:p>
            <a:r>
              <a:rPr lang="sv-SE" dirty="0"/>
              <a:t>Ligger siffrorna på hög?</a:t>
            </a:r>
          </a:p>
          <a:p>
            <a:r>
              <a:rPr lang="sv-SE" dirty="0"/>
              <a:t>Har du… utvecklingsbara hjälpmedel?</a:t>
            </a:r>
          </a:p>
          <a:p>
            <a:r>
              <a:rPr lang="sv-SE" dirty="0"/>
              <a:t>Med nya möjligheter kan du spara tid och pengar!</a:t>
            </a:r>
          </a:p>
          <a:p>
            <a:r>
              <a:rPr lang="sv-SE" dirty="0"/>
              <a:t>Och få mer gjort!</a:t>
            </a:r>
          </a:p>
          <a:p>
            <a:r>
              <a:rPr lang="sv-SE" dirty="0"/>
              <a:t>Med hjälp att balansera bördan…</a:t>
            </a:r>
          </a:p>
          <a:p>
            <a:r>
              <a:rPr lang="sv-SE" dirty="0"/>
              <a:t>…så går det än fortare att få iväg rapporterna!</a:t>
            </a:r>
          </a:p>
          <a:p>
            <a:endParaRPr lang="sv-SE" dirty="0"/>
          </a:p>
          <a:p>
            <a:pPr marL="0" indent="0">
              <a:buNone/>
            </a:pPr>
            <a:r>
              <a:rPr lang="sv-SE" i="1" dirty="0"/>
              <a:t>Vi kan hjälpa dig hela vägen, från datafångst till distribuerad information</a:t>
            </a:r>
          </a:p>
          <a:p>
            <a:pPr marL="0" indent="0">
              <a:buNone/>
            </a:pPr>
            <a:endParaRPr lang="sv-SE" i="1" dirty="0"/>
          </a:p>
          <a:p>
            <a:pPr marL="0" indent="0">
              <a:buNone/>
            </a:pPr>
            <a:r>
              <a:rPr lang="sv-SE" i="1" dirty="0"/>
              <a:t>Du kan räkna med oss!</a:t>
            </a:r>
          </a:p>
          <a:p>
            <a:pPr marL="0" indent="0">
              <a:buNone/>
            </a:pPr>
            <a:r>
              <a:rPr lang="sv-SE" sz="1100" dirty="0"/>
              <a:t>excel.control.se</a:t>
            </a:r>
          </a:p>
        </p:txBody>
      </p:sp>
      <p:sp>
        <p:nvSpPr>
          <p:cNvPr id="4" name="Slide Number Placeholder 3">
            <a:extLst>
              <a:ext uri="{FF2B5EF4-FFF2-40B4-BE49-F238E27FC236}">
                <a16:creationId xmlns:a16="http://schemas.microsoft.com/office/drawing/2014/main" id="{9C3D663C-59A3-4A0E-8661-944C66A86048}"/>
              </a:ext>
            </a:extLst>
          </p:cNvPr>
          <p:cNvSpPr>
            <a:spLocks noGrp="1"/>
          </p:cNvSpPr>
          <p:nvPr>
            <p:ph type="sldNum" sz="quarter" idx="12"/>
          </p:nvPr>
        </p:nvSpPr>
        <p:spPr/>
        <p:txBody>
          <a:bodyPr/>
          <a:lstStyle/>
          <a:p>
            <a:fld id="{5169585C-05CC-4298-8761-5216BD47F970}" type="slidenum">
              <a:rPr lang="en-GB" smtClean="0"/>
              <a:pPr/>
              <a:t>15</a:t>
            </a:fld>
            <a:endParaRPr lang="en-GB"/>
          </a:p>
        </p:txBody>
      </p:sp>
      <p:sp>
        <p:nvSpPr>
          <p:cNvPr id="41" name="Text Placeholder 40">
            <a:extLst>
              <a:ext uri="{FF2B5EF4-FFF2-40B4-BE49-F238E27FC236}">
                <a16:creationId xmlns:a16="http://schemas.microsoft.com/office/drawing/2014/main" id="{ED6855F7-91D4-44E3-9D28-74D51BB9AA42}"/>
              </a:ext>
            </a:extLst>
          </p:cNvPr>
          <p:cNvSpPr>
            <a:spLocks noGrp="1"/>
          </p:cNvSpPr>
          <p:nvPr>
            <p:ph type="body" sz="quarter" idx="13"/>
          </p:nvPr>
        </p:nvSpPr>
        <p:spPr/>
        <p:txBody>
          <a:bodyPr/>
          <a:lstStyle/>
          <a:p>
            <a:endParaRPr lang="sv-SE"/>
          </a:p>
        </p:txBody>
      </p:sp>
      <p:sp>
        <p:nvSpPr>
          <p:cNvPr id="6" name="Title 1">
            <a:extLst>
              <a:ext uri="{FF2B5EF4-FFF2-40B4-BE49-F238E27FC236}">
                <a16:creationId xmlns:a16="http://schemas.microsoft.com/office/drawing/2014/main" id="{1C0C9871-336F-4842-BFA6-5A43E905C1EB}"/>
              </a:ext>
            </a:extLst>
          </p:cNvPr>
          <p:cNvSpPr txBox="1">
            <a:spLocks/>
          </p:cNvSpPr>
          <p:nvPr/>
        </p:nvSpPr>
        <p:spPr bwMode="auto">
          <a:xfrm rot="2878452">
            <a:off x="4843402" y="3183669"/>
            <a:ext cx="687629" cy="32573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rtl="0" eaLnBrk="1" fontAlgn="base" hangingPunct="1">
              <a:lnSpc>
                <a:spcPct val="100000"/>
              </a:lnSpc>
              <a:spcBef>
                <a:spcPct val="0"/>
              </a:spcBef>
              <a:spcAft>
                <a:spcPct val="0"/>
              </a:spcAft>
              <a:defRPr sz="2000">
                <a:solidFill>
                  <a:srgbClr val="717074"/>
                </a:solidFill>
                <a:latin typeface="+mj-lt"/>
                <a:ea typeface="+mj-ea"/>
                <a:cs typeface="+mj-cs"/>
              </a:defRPr>
            </a:lvl1pPr>
            <a:lvl2pPr algn="l" rtl="0" eaLnBrk="1" fontAlgn="base" hangingPunct="1">
              <a:lnSpc>
                <a:spcPts val="3100"/>
              </a:lnSpc>
              <a:spcBef>
                <a:spcPct val="0"/>
              </a:spcBef>
              <a:spcAft>
                <a:spcPct val="0"/>
              </a:spcAft>
              <a:defRPr sz="2700">
                <a:solidFill>
                  <a:schemeClr val="accent1"/>
                </a:solidFill>
                <a:latin typeface="Verdana" pitchFamily="34" charset="0"/>
              </a:defRPr>
            </a:lvl2pPr>
            <a:lvl3pPr algn="l" rtl="0" eaLnBrk="1" fontAlgn="base" hangingPunct="1">
              <a:lnSpc>
                <a:spcPts val="3100"/>
              </a:lnSpc>
              <a:spcBef>
                <a:spcPct val="0"/>
              </a:spcBef>
              <a:spcAft>
                <a:spcPct val="0"/>
              </a:spcAft>
              <a:defRPr sz="2700">
                <a:solidFill>
                  <a:schemeClr val="accent1"/>
                </a:solidFill>
                <a:latin typeface="Verdana" pitchFamily="34" charset="0"/>
              </a:defRPr>
            </a:lvl3pPr>
            <a:lvl4pPr algn="l" rtl="0" eaLnBrk="1" fontAlgn="base" hangingPunct="1">
              <a:lnSpc>
                <a:spcPts val="3100"/>
              </a:lnSpc>
              <a:spcBef>
                <a:spcPct val="0"/>
              </a:spcBef>
              <a:spcAft>
                <a:spcPct val="0"/>
              </a:spcAft>
              <a:defRPr sz="2700">
                <a:solidFill>
                  <a:schemeClr val="accent1"/>
                </a:solidFill>
                <a:latin typeface="Verdana" pitchFamily="34" charset="0"/>
              </a:defRPr>
            </a:lvl4pPr>
            <a:lvl5pPr algn="l" rtl="0" eaLnBrk="1" fontAlgn="base" hangingPunct="1">
              <a:lnSpc>
                <a:spcPts val="3100"/>
              </a:lnSpc>
              <a:spcBef>
                <a:spcPct val="0"/>
              </a:spcBef>
              <a:spcAft>
                <a:spcPct val="0"/>
              </a:spcAft>
              <a:defRPr sz="2700">
                <a:solidFill>
                  <a:schemeClr val="accent1"/>
                </a:solidFill>
                <a:latin typeface="Verdana" pitchFamily="34" charset="0"/>
              </a:defRPr>
            </a:lvl5pPr>
            <a:lvl6pPr marL="457200" algn="l" rtl="0" eaLnBrk="1" fontAlgn="base" hangingPunct="1">
              <a:lnSpc>
                <a:spcPts val="3100"/>
              </a:lnSpc>
              <a:spcBef>
                <a:spcPct val="0"/>
              </a:spcBef>
              <a:spcAft>
                <a:spcPct val="0"/>
              </a:spcAft>
              <a:defRPr sz="2700">
                <a:solidFill>
                  <a:schemeClr val="accent1"/>
                </a:solidFill>
                <a:latin typeface="Verdana" pitchFamily="34" charset="0"/>
              </a:defRPr>
            </a:lvl6pPr>
            <a:lvl7pPr marL="914400" algn="l" rtl="0" eaLnBrk="1" fontAlgn="base" hangingPunct="1">
              <a:lnSpc>
                <a:spcPts val="3100"/>
              </a:lnSpc>
              <a:spcBef>
                <a:spcPct val="0"/>
              </a:spcBef>
              <a:spcAft>
                <a:spcPct val="0"/>
              </a:spcAft>
              <a:defRPr sz="2700">
                <a:solidFill>
                  <a:schemeClr val="accent1"/>
                </a:solidFill>
                <a:latin typeface="Verdana" pitchFamily="34" charset="0"/>
              </a:defRPr>
            </a:lvl7pPr>
            <a:lvl8pPr marL="1371600" algn="l" rtl="0" eaLnBrk="1" fontAlgn="base" hangingPunct="1">
              <a:lnSpc>
                <a:spcPts val="3100"/>
              </a:lnSpc>
              <a:spcBef>
                <a:spcPct val="0"/>
              </a:spcBef>
              <a:spcAft>
                <a:spcPct val="0"/>
              </a:spcAft>
              <a:defRPr sz="2700">
                <a:solidFill>
                  <a:schemeClr val="accent1"/>
                </a:solidFill>
                <a:latin typeface="Verdana" pitchFamily="34" charset="0"/>
              </a:defRPr>
            </a:lvl8pPr>
            <a:lvl9pPr marL="1828800" algn="l" rtl="0" eaLnBrk="1" fontAlgn="base" hangingPunct="1">
              <a:lnSpc>
                <a:spcPts val="3100"/>
              </a:lnSpc>
              <a:spcBef>
                <a:spcPct val="0"/>
              </a:spcBef>
              <a:spcAft>
                <a:spcPct val="0"/>
              </a:spcAft>
              <a:defRPr sz="2700">
                <a:solidFill>
                  <a:schemeClr val="accent1"/>
                </a:solidFill>
                <a:latin typeface="Verdana" pitchFamily="34" charset="0"/>
              </a:defRPr>
            </a:lvl9pPr>
          </a:lstStyle>
          <a:p>
            <a:r>
              <a:rPr lang="sv-SE" kern="0" dirty="0"/>
              <a:t>4711</a:t>
            </a:r>
          </a:p>
        </p:txBody>
      </p:sp>
      <p:sp>
        <p:nvSpPr>
          <p:cNvPr id="7" name="Title 1">
            <a:extLst>
              <a:ext uri="{FF2B5EF4-FFF2-40B4-BE49-F238E27FC236}">
                <a16:creationId xmlns:a16="http://schemas.microsoft.com/office/drawing/2014/main" id="{E31AA9AB-72AC-4D92-98DD-D78AABE64CAD}"/>
              </a:ext>
            </a:extLst>
          </p:cNvPr>
          <p:cNvSpPr txBox="1">
            <a:spLocks/>
          </p:cNvSpPr>
          <p:nvPr/>
        </p:nvSpPr>
        <p:spPr bwMode="auto">
          <a:xfrm rot="8100000">
            <a:off x="3003756" y="3098211"/>
            <a:ext cx="1374128" cy="3604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rtl="0" eaLnBrk="1" fontAlgn="base" hangingPunct="1">
              <a:lnSpc>
                <a:spcPct val="100000"/>
              </a:lnSpc>
              <a:spcBef>
                <a:spcPct val="0"/>
              </a:spcBef>
              <a:spcAft>
                <a:spcPct val="0"/>
              </a:spcAft>
              <a:defRPr sz="2000">
                <a:solidFill>
                  <a:srgbClr val="717074"/>
                </a:solidFill>
                <a:latin typeface="+mj-lt"/>
                <a:ea typeface="+mj-ea"/>
                <a:cs typeface="+mj-cs"/>
              </a:defRPr>
            </a:lvl1pPr>
            <a:lvl2pPr algn="l" rtl="0" eaLnBrk="1" fontAlgn="base" hangingPunct="1">
              <a:lnSpc>
                <a:spcPts val="3100"/>
              </a:lnSpc>
              <a:spcBef>
                <a:spcPct val="0"/>
              </a:spcBef>
              <a:spcAft>
                <a:spcPct val="0"/>
              </a:spcAft>
              <a:defRPr sz="2700">
                <a:solidFill>
                  <a:schemeClr val="accent1"/>
                </a:solidFill>
                <a:latin typeface="Verdana" pitchFamily="34" charset="0"/>
              </a:defRPr>
            </a:lvl2pPr>
            <a:lvl3pPr algn="l" rtl="0" eaLnBrk="1" fontAlgn="base" hangingPunct="1">
              <a:lnSpc>
                <a:spcPts val="3100"/>
              </a:lnSpc>
              <a:spcBef>
                <a:spcPct val="0"/>
              </a:spcBef>
              <a:spcAft>
                <a:spcPct val="0"/>
              </a:spcAft>
              <a:defRPr sz="2700">
                <a:solidFill>
                  <a:schemeClr val="accent1"/>
                </a:solidFill>
                <a:latin typeface="Verdana" pitchFamily="34" charset="0"/>
              </a:defRPr>
            </a:lvl3pPr>
            <a:lvl4pPr algn="l" rtl="0" eaLnBrk="1" fontAlgn="base" hangingPunct="1">
              <a:lnSpc>
                <a:spcPts val="3100"/>
              </a:lnSpc>
              <a:spcBef>
                <a:spcPct val="0"/>
              </a:spcBef>
              <a:spcAft>
                <a:spcPct val="0"/>
              </a:spcAft>
              <a:defRPr sz="2700">
                <a:solidFill>
                  <a:schemeClr val="accent1"/>
                </a:solidFill>
                <a:latin typeface="Verdana" pitchFamily="34" charset="0"/>
              </a:defRPr>
            </a:lvl4pPr>
            <a:lvl5pPr algn="l" rtl="0" eaLnBrk="1" fontAlgn="base" hangingPunct="1">
              <a:lnSpc>
                <a:spcPts val="3100"/>
              </a:lnSpc>
              <a:spcBef>
                <a:spcPct val="0"/>
              </a:spcBef>
              <a:spcAft>
                <a:spcPct val="0"/>
              </a:spcAft>
              <a:defRPr sz="2700">
                <a:solidFill>
                  <a:schemeClr val="accent1"/>
                </a:solidFill>
                <a:latin typeface="Verdana" pitchFamily="34" charset="0"/>
              </a:defRPr>
            </a:lvl5pPr>
            <a:lvl6pPr marL="457200" algn="l" rtl="0" eaLnBrk="1" fontAlgn="base" hangingPunct="1">
              <a:lnSpc>
                <a:spcPts val="3100"/>
              </a:lnSpc>
              <a:spcBef>
                <a:spcPct val="0"/>
              </a:spcBef>
              <a:spcAft>
                <a:spcPct val="0"/>
              </a:spcAft>
              <a:defRPr sz="2700">
                <a:solidFill>
                  <a:schemeClr val="accent1"/>
                </a:solidFill>
                <a:latin typeface="Verdana" pitchFamily="34" charset="0"/>
              </a:defRPr>
            </a:lvl6pPr>
            <a:lvl7pPr marL="914400" algn="l" rtl="0" eaLnBrk="1" fontAlgn="base" hangingPunct="1">
              <a:lnSpc>
                <a:spcPts val="3100"/>
              </a:lnSpc>
              <a:spcBef>
                <a:spcPct val="0"/>
              </a:spcBef>
              <a:spcAft>
                <a:spcPct val="0"/>
              </a:spcAft>
              <a:defRPr sz="2700">
                <a:solidFill>
                  <a:schemeClr val="accent1"/>
                </a:solidFill>
                <a:latin typeface="Verdana" pitchFamily="34" charset="0"/>
              </a:defRPr>
            </a:lvl7pPr>
            <a:lvl8pPr marL="1371600" algn="l" rtl="0" eaLnBrk="1" fontAlgn="base" hangingPunct="1">
              <a:lnSpc>
                <a:spcPts val="3100"/>
              </a:lnSpc>
              <a:spcBef>
                <a:spcPct val="0"/>
              </a:spcBef>
              <a:spcAft>
                <a:spcPct val="0"/>
              </a:spcAft>
              <a:defRPr sz="2700">
                <a:solidFill>
                  <a:schemeClr val="accent1"/>
                </a:solidFill>
                <a:latin typeface="Verdana" pitchFamily="34" charset="0"/>
              </a:defRPr>
            </a:lvl8pPr>
            <a:lvl9pPr marL="1828800" algn="l" rtl="0" eaLnBrk="1" fontAlgn="base" hangingPunct="1">
              <a:lnSpc>
                <a:spcPts val="3100"/>
              </a:lnSpc>
              <a:spcBef>
                <a:spcPct val="0"/>
              </a:spcBef>
              <a:spcAft>
                <a:spcPct val="0"/>
              </a:spcAft>
              <a:defRPr sz="2700">
                <a:solidFill>
                  <a:schemeClr val="accent1"/>
                </a:solidFill>
                <a:latin typeface="Verdana" pitchFamily="34" charset="0"/>
              </a:defRPr>
            </a:lvl9pPr>
          </a:lstStyle>
          <a:p>
            <a:r>
              <a:rPr lang="sv-SE" b="1" kern="0" dirty="0"/>
              <a:t>5250</a:t>
            </a:r>
            <a:r>
              <a:rPr lang="sv-SE" kern="0" dirty="0"/>
              <a:t> 69     </a:t>
            </a:r>
          </a:p>
        </p:txBody>
      </p:sp>
      <p:sp>
        <p:nvSpPr>
          <p:cNvPr id="8" name="Freeform: Shape 7">
            <a:extLst>
              <a:ext uri="{FF2B5EF4-FFF2-40B4-BE49-F238E27FC236}">
                <a16:creationId xmlns:a16="http://schemas.microsoft.com/office/drawing/2014/main" id="{BC521AB5-D9EA-497E-89D6-9A87E55F3200}"/>
              </a:ext>
            </a:extLst>
          </p:cNvPr>
          <p:cNvSpPr/>
          <p:nvPr/>
        </p:nvSpPr>
        <p:spPr bwMode="auto">
          <a:xfrm flipH="1">
            <a:off x="2059308" y="3717032"/>
            <a:ext cx="2372147" cy="1342631"/>
          </a:xfrm>
          <a:custGeom>
            <a:avLst/>
            <a:gdLst>
              <a:gd name="connsiteX0" fmla="*/ 2892670 w 2892670"/>
              <a:gd name="connsiteY0" fmla="*/ 4396 h 1956289"/>
              <a:gd name="connsiteX1" fmla="*/ 2000250 w 2892670"/>
              <a:gd name="connsiteY1" fmla="*/ 0 h 1956289"/>
              <a:gd name="connsiteX2" fmla="*/ 1767254 w 2892670"/>
              <a:gd name="connsiteY2" fmla="*/ 641839 h 1956289"/>
              <a:gd name="connsiteX3" fmla="*/ 1740877 w 2892670"/>
              <a:gd name="connsiteY3" fmla="*/ 677008 h 1956289"/>
              <a:gd name="connsiteX4" fmla="*/ 1723293 w 2892670"/>
              <a:gd name="connsiteY4" fmla="*/ 690196 h 1956289"/>
              <a:gd name="connsiteX5" fmla="*/ 1714500 w 2892670"/>
              <a:gd name="connsiteY5" fmla="*/ 698989 h 1956289"/>
              <a:gd name="connsiteX6" fmla="*/ 0 w 2892670"/>
              <a:gd name="connsiteY6" fmla="*/ 1433146 h 1956289"/>
              <a:gd name="connsiteX7" fmla="*/ 158262 w 2892670"/>
              <a:gd name="connsiteY7" fmla="*/ 1358412 h 1956289"/>
              <a:gd name="connsiteX8" fmla="*/ 927589 w 2892670"/>
              <a:gd name="connsiteY8" fmla="*/ 1956289 h 1956289"/>
              <a:gd name="connsiteX9" fmla="*/ 967154 w 2892670"/>
              <a:gd name="connsiteY9" fmla="*/ 1951892 h 1956289"/>
              <a:gd name="connsiteX10" fmla="*/ 989135 w 2892670"/>
              <a:gd name="connsiteY10" fmla="*/ 1943100 h 1956289"/>
              <a:gd name="connsiteX11" fmla="*/ 1033097 w 2892670"/>
              <a:gd name="connsiteY11" fmla="*/ 1929912 h 1956289"/>
              <a:gd name="connsiteX12" fmla="*/ 1393581 w 2892670"/>
              <a:gd name="connsiteY12" fmla="*/ 835269 h 1956289"/>
              <a:gd name="connsiteX0" fmla="*/ 3624914 w 3624914"/>
              <a:gd name="connsiteY0" fmla="*/ 0 h 1958610"/>
              <a:gd name="connsiteX1" fmla="*/ 2000250 w 3624914"/>
              <a:gd name="connsiteY1" fmla="*/ 2321 h 1958610"/>
              <a:gd name="connsiteX2" fmla="*/ 1767254 w 3624914"/>
              <a:gd name="connsiteY2" fmla="*/ 644160 h 1958610"/>
              <a:gd name="connsiteX3" fmla="*/ 1740877 w 3624914"/>
              <a:gd name="connsiteY3" fmla="*/ 679329 h 1958610"/>
              <a:gd name="connsiteX4" fmla="*/ 1723293 w 3624914"/>
              <a:gd name="connsiteY4" fmla="*/ 692517 h 1958610"/>
              <a:gd name="connsiteX5" fmla="*/ 1714500 w 3624914"/>
              <a:gd name="connsiteY5" fmla="*/ 701310 h 1958610"/>
              <a:gd name="connsiteX6" fmla="*/ 0 w 3624914"/>
              <a:gd name="connsiteY6" fmla="*/ 1435467 h 1958610"/>
              <a:gd name="connsiteX7" fmla="*/ 158262 w 3624914"/>
              <a:gd name="connsiteY7" fmla="*/ 1360733 h 1958610"/>
              <a:gd name="connsiteX8" fmla="*/ 927589 w 3624914"/>
              <a:gd name="connsiteY8" fmla="*/ 1958610 h 1958610"/>
              <a:gd name="connsiteX9" fmla="*/ 967154 w 3624914"/>
              <a:gd name="connsiteY9" fmla="*/ 1954213 h 1958610"/>
              <a:gd name="connsiteX10" fmla="*/ 989135 w 3624914"/>
              <a:gd name="connsiteY10" fmla="*/ 1945421 h 1958610"/>
              <a:gd name="connsiteX11" fmla="*/ 1033097 w 3624914"/>
              <a:gd name="connsiteY11" fmla="*/ 1932233 h 1958610"/>
              <a:gd name="connsiteX12" fmla="*/ 1393581 w 3624914"/>
              <a:gd name="connsiteY12" fmla="*/ 837590 h 1958610"/>
              <a:gd name="connsiteX0" fmla="*/ 3624914 w 3624914"/>
              <a:gd name="connsiteY0" fmla="*/ 0 h 1958610"/>
              <a:gd name="connsiteX1" fmla="*/ 2000250 w 3624914"/>
              <a:gd name="connsiteY1" fmla="*/ 2321 h 1958610"/>
              <a:gd name="connsiteX2" fmla="*/ 1767254 w 3624914"/>
              <a:gd name="connsiteY2" fmla="*/ 644160 h 1958610"/>
              <a:gd name="connsiteX3" fmla="*/ 1740877 w 3624914"/>
              <a:gd name="connsiteY3" fmla="*/ 679329 h 1958610"/>
              <a:gd name="connsiteX4" fmla="*/ 1723293 w 3624914"/>
              <a:gd name="connsiteY4" fmla="*/ 692517 h 1958610"/>
              <a:gd name="connsiteX5" fmla="*/ 1714500 w 3624914"/>
              <a:gd name="connsiteY5" fmla="*/ 701310 h 1958610"/>
              <a:gd name="connsiteX6" fmla="*/ 0 w 3624914"/>
              <a:gd name="connsiteY6" fmla="*/ 1435467 h 1958610"/>
              <a:gd name="connsiteX7" fmla="*/ 158262 w 3624914"/>
              <a:gd name="connsiteY7" fmla="*/ 1360733 h 1958610"/>
              <a:gd name="connsiteX8" fmla="*/ 927589 w 3624914"/>
              <a:gd name="connsiteY8" fmla="*/ 1958610 h 1958610"/>
              <a:gd name="connsiteX9" fmla="*/ 967154 w 3624914"/>
              <a:gd name="connsiteY9" fmla="*/ 1954214 h 1958610"/>
              <a:gd name="connsiteX10" fmla="*/ 989135 w 3624914"/>
              <a:gd name="connsiteY10" fmla="*/ 1945421 h 1958610"/>
              <a:gd name="connsiteX11" fmla="*/ 1033097 w 3624914"/>
              <a:gd name="connsiteY11" fmla="*/ 1932233 h 1958610"/>
              <a:gd name="connsiteX12" fmla="*/ 1393581 w 3624914"/>
              <a:gd name="connsiteY12" fmla="*/ 837590 h 1958610"/>
              <a:gd name="connsiteX0" fmla="*/ 3624914 w 3624914"/>
              <a:gd name="connsiteY0" fmla="*/ 0 h 1999617"/>
              <a:gd name="connsiteX1" fmla="*/ 2000250 w 3624914"/>
              <a:gd name="connsiteY1" fmla="*/ 2321 h 1999617"/>
              <a:gd name="connsiteX2" fmla="*/ 1767254 w 3624914"/>
              <a:gd name="connsiteY2" fmla="*/ 644160 h 1999617"/>
              <a:gd name="connsiteX3" fmla="*/ 1740877 w 3624914"/>
              <a:gd name="connsiteY3" fmla="*/ 679329 h 1999617"/>
              <a:gd name="connsiteX4" fmla="*/ 1723293 w 3624914"/>
              <a:gd name="connsiteY4" fmla="*/ 692517 h 1999617"/>
              <a:gd name="connsiteX5" fmla="*/ 1714500 w 3624914"/>
              <a:gd name="connsiteY5" fmla="*/ 701310 h 1999617"/>
              <a:gd name="connsiteX6" fmla="*/ 0 w 3624914"/>
              <a:gd name="connsiteY6" fmla="*/ 1435467 h 1999617"/>
              <a:gd name="connsiteX7" fmla="*/ 158262 w 3624914"/>
              <a:gd name="connsiteY7" fmla="*/ 1360733 h 1999617"/>
              <a:gd name="connsiteX8" fmla="*/ 927589 w 3624914"/>
              <a:gd name="connsiteY8" fmla="*/ 1958610 h 1999617"/>
              <a:gd name="connsiteX9" fmla="*/ 989135 w 3624914"/>
              <a:gd name="connsiteY9" fmla="*/ 1945421 h 1999617"/>
              <a:gd name="connsiteX10" fmla="*/ 1033097 w 3624914"/>
              <a:gd name="connsiteY10" fmla="*/ 1932233 h 1999617"/>
              <a:gd name="connsiteX11" fmla="*/ 1393581 w 3624914"/>
              <a:gd name="connsiteY11" fmla="*/ 837590 h 1999617"/>
              <a:gd name="connsiteX0" fmla="*/ 3624914 w 3624914"/>
              <a:gd name="connsiteY0" fmla="*/ 0 h 1999617"/>
              <a:gd name="connsiteX1" fmla="*/ 2000250 w 3624914"/>
              <a:gd name="connsiteY1" fmla="*/ 2321 h 1999617"/>
              <a:gd name="connsiteX2" fmla="*/ 1767254 w 3624914"/>
              <a:gd name="connsiteY2" fmla="*/ 644160 h 1999617"/>
              <a:gd name="connsiteX3" fmla="*/ 1740877 w 3624914"/>
              <a:gd name="connsiteY3" fmla="*/ 679329 h 1999617"/>
              <a:gd name="connsiteX4" fmla="*/ 1723293 w 3624914"/>
              <a:gd name="connsiteY4" fmla="*/ 692517 h 1999617"/>
              <a:gd name="connsiteX5" fmla="*/ 1714500 w 3624914"/>
              <a:gd name="connsiteY5" fmla="*/ 701310 h 1999617"/>
              <a:gd name="connsiteX6" fmla="*/ 0 w 3624914"/>
              <a:gd name="connsiteY6" fmla="*/ 1435467 h 1999617"/>
              <a:gd name="connsiteX7" fmla="*/ 158262 w 3624914"/>
              <a:gd name="connsiteY7" fmla="*/ 1360733 h 1999617"/>
              <a:gd name="connsiteX8" fmla="*/ 927589 w 3624914"/>
              <a:gd name="connsiteY8" fmla="*/ 1958610 h 1999617"/>
              <a:gd name="connsiteX9" fmla="*/ 989135 w 3624914"/>
              <a:gd name="connsiteY9" fmla="*/ 1945421 h 1999617"/>
              <a:gd name="connsiteX10" fmla="*/ 1033097 w 3624914"/>
              <a:gd name="connsiteY10" fmla="*/ 1932233 h 1999617"/>
              <a:gd name="connsiteX11" fmla="*/ 1393581 w 3624914"/>
              <a:gd name="connsiteY11" fmla="*/ 837590 h 1999617"/>
              <a:gd name="connsiteX0" fmla="*/ 3624914 w 3624914"/>
              <a:gd name="connsiteY0" fmla="*/ 0 h 2007646"/>
              <a:gd name="connsiteX1" fmla="*/ 2000250 w 3624914"/>
              <a:gd name="connsiteY1" fmla="*/ 2321 h 2007646"/>
              <a:gd name="connsiteX2" fmla="*/ 1767254 w 3624914"/>
              <a:gd name="connsiteY2" fmla="*/ 644160 h 2007646"/>
              <a:gd name="connsiteX3" fmla="*/ 1740877 w 3624914"/>
              <a:gd name="connsiteY3" fmla="*/ 679329 h 2007646"/>
              <a:gd name="connsiteX4" fmla="*/ 1723293 w 3624914"/>
              <a:gd name="connsiteY4" fmla="*/ 692517 h 2007646"/>
              <a:gd name="connsiteX5" fmla="*/ 1714500 w 3624914"/>
              <a:gd name="connsiteY5" fmla="*/ 701310 h 2007646"/>
              <a:gd name="connsiteX6" fmla="*/ 0 w 3624914"/>
              <a:gd name="connsiteY6" fmla="*/ 1435467 h 2007646"/>
              <a:gd name="connsiteX7" fmla="*/ 158262 w 3624914"/>
              <a:gd name="connsiteY7" fmla="*/ 1360733 h 2007646"/>
              <a:gd name="connsiteX8" fmla="*/ 927589 w 3624914"/>
              <a:gd name="connsiteY8" fmla="*/ 1958610 h 2007646"/>
              <a:gd name="connsiteX9" fmla="*/ 989135 w 3624914"/>
              <a:gd name="connsiteY9" fmla="*/ 1974531 h 2007646"/>
              <a:gd name="connsiteX10" fmla="*/ 1033097 w 3624914"/>
              <a:gd name="connsiteY10" fmla="*/ 1932233 h 2007646"/>
              <a:gd name="connsiteX11" fmla="*/ 1393581 w 3624914"/>
              <a:gd name="connsiteY11" fmla="*/ 837590 h 2007646"/>
              <a:gd name="connsiteX0" fmla="*/ 3624914 w 3624914"/>
              <a:gd name="connsiteY0" fmla="*/ 0 h 2009769"/>
              <a:gd name="connsiteX1" fmla="*/ 2000250 w 3624914"/>
              <a:gd name="connsiteY1" fmla="*/ 2321 h 2009769"/>
              <a:gd name="connsiteX2" fmla="*/ 1767254 w 3624914"/>
              <a:gd name="connsiteY2" fmla="*/ 644160 h 2009769"/>
              <a:gd name="connsiteX3" fmla="*/ 1740877 w 3624914"/>
              <a:gd name="connsiteY3" fmla="*/ 679329 h 2009769"/>
              <a:gd name="connsiteX4" fmla="*/ 1723293 w 3624914"/>
              <a:gd name="connsiteY4" fmla="*/ 692517 h 2009769"/>
              <a:gd name="connsiteX5" fmla="*/ 1714500 w 3624914"/>
              <a:gd name="connsiteY5" fmla="*/ 701310 h 2009769"/>
              <a:gd name="connsiteX6" fmla="*/ 0 w 3624914"/>
              <a:gd name="connsiteY6" fmla="*/ 1435467 h 2009769"/>
              <a:gd name="connsiteX7" fmla="*/ 158262 w 3624914"/>
              <a:gd name="connsiteY7" fmla="*/ 1360733 h 2009769"/>
              <a:gd name="connsiteX8" fmla="*/ 927589 w 3624914"/>
              <a:gd name="connsiteY8" fmla="*/ 1958610 h 2009769"/>
              <a:gd name="connsiteX9" fmla="*/ 989135 w 3624914"/>
              <a:gd name="connsiteY9" fmla="*/ 1974531 h 2009769"/>
              <a:gd name="connsiteX10" fmla="*/ 1033097 w 3624914"/>
              <a:gd name="connsiteY10" fmla="*/ 1932233 h 2009769"/>
              <a:gd name="connsiteX11" fmla="*/ 1393581 w 3624914"/>
              <a:gd name="connsiteY11" fmla="*/ 837590 h 2009769"/>
              <a:gd name="connsiteX0" fmla="*/ 3624914 w 3624914"/>
              <a:gd name="connsiteY0" fmla="*/ 0 h 2051696"/>
              <a:gd name="connsiteX1" fmla="*/ 2000250 w 3624914"/>
              <a:gd name="connsiteY1" fmla="*/ 2321 h 2051696"/>
              <a:gd name="connsiteX2" fmla="*/ 1767254 w 3624914"/>
              <a:gd name="connsiteY2" fmla="*/ 644160 h 2051696"/>
              <a:gd name="connsiteX3" fmla="*/ 1740877 w 3624914"/>
              <a:gd name="connsiteY3" fmla="*/ 679329 h 2051696"/>
              <a:gd name="connsiteX4" fmla="*/ 1723293 w 3624914"/>
              <a:gd name="connsiteY4" fmla="*/ 692517 h 2051696"/>
              <a:gd name="connsiteX5" fmla="*/ 1714500 w 3624914"/>
              <a:gd name="connsiteY5" fmla="*/ 701310 h 2051696"/>
              <a:gd name="connsiteX6" fmla="*/ 0 w 3624914"/>
              <a:gd name="connsiteY6" fmla="*/ 1435467 h 2051696"/>
              <a:gd name="connsiteX7" fmla="*/ 158262 w 3624914"/>
              <a:gd name="connsiteY7" fmla="*/ 1360733 h 2051696"/>
              <a:gd name="connsiteX8" fmla="*/ 927589 w 3624914"/>
              <a:gd name="connsiteY8" fmla="*/ 1958610 h 2051696"/>
              <a:gd name="connsiteX9" fmla="*/ 1033097 w 3624914"/>
              <a:gd name="connsiteY9" fmla="*/ 1932233 h 2051696"/>
              <a:gd name="connsiteX10" fmla="*/ 1393581 w 3624914"/>
              <a:gd name="connsiteY10" fmla="*/ 837590 h 2051696"/>
              <a:gd name="connsiteX0" fmla="*/ 3624914 w 3624914"/>
              <a:gd name="connsiteY0" fmla="*/ 0 h 2051696"/>
              <a:gd name="connsiteX1" fmla="*/ 2000250 w 3624914"/>
              <a:gd name="connsiteY1" fmla="*/ 2321 h 2051696"/>
              <a:gd name="connsiteX2" fmla="*/ 1767254 w 3624914"/>
              <a:gd name="connsiteY2" fmla="*/ 644160 h 2051696"/>
              <a:gd name="connsiteX3" fmla="*/ 1740877 w 3624914"/>
              <a:gd name="connsiteY3" fmla="*/ 679329 h 2051696"/>
              <a:gd name="connsiteX4" fmla="*/ 1723293 w 3624914"/>
              <a:gd name="connsiteY4" fmla="*/ 692517 h 2051696"/>
              <a:gd name="connsiteX5" fmla="*/ 1714500 w 3624914"/>
              <a:gd name="connsiteY5" fmla="*/ 701310 h 2051696"/>
              <a:gd name="connsiteX6" fmla="*/ 0 w 3624914"/>
              <a:gd name="connsiteY6" fmla="*/ 1435467 h 2051696"/>
              <a:gd name="connsiteX7" fmla="*/ 158262 w 3624914"/>
              <a:gd name="connsiteY7" fmla="*/ 1360733 h 2051696"/>
              <a:gd name="connsiteX8" fmla="*/ 927589 w 3624914"/>
              <a:gd name="connsiteY8" fmla="*/ 1958611 h 2051696"/>
              <a:gd name="connsiteX9" fmla="*/ 1033097 w 3624914"/>
              <a:gd name="connsiteY9" fmla="*/ 1932233 h 2051696"/>
              <a:gd name="connsiteX10" fmla="*/ 1393581 w 3624914"/>
              <a:gd name="connsiteY10" fmla="*/ 837590 h 2051696"/>
              <a:gd name="connsiteX0" fmla="*/ 3624914 w 3624914"/>
              <a:gd name="connsiteY0" fmla="*/ 0 h 2051696"/>
              <a:gd name="connsiteX1" fmla="*/ 2000250 w 3624914"/>
              <a:gd name="connsiteY1" fmla="*/ 2321 h 2051696"/>
              <a:gd name="connsiteX2" fmla="*/ 1767254 w 3624914"/>
              <a:gd name="connsiteY2" fmla="*/ 644160 h 2051696"/>
              <a:gd name="connsiteX3" fmla="*/ 1740877 w 3624914"/>
              <a:gd name="connsiteY3" fmla="*/ 679329 h 2051696"/>
              <a:gd name="connsiteX4" fmla="*/ 1723293 w 3624914"/>
              <a:gd name="connsiteY4" fmla="*/ 692517 h 2051696"/>
              <a:gd name="connsiteX5" fmla="*/ 1714500 w 3624914"/>
              <a:gd name="connsiteY5" fmla="*/ 701310 h 2051696"/>
              <a:gd name="connsiteX6" fmla="*/ 0 w 3624914"/>
              <a:gd name="connsiteY6" fmla="*/ 1435467 h 2051696"/>
              <a:gd name="connsiteX7" fmla="*/ 158262 w 3624914"/>
              <a:gd name="connsiteY7" fmla="*/ 1360732 h 2051696"/>
              <a:gd name="connsiteX8" fmla="*/ 927589 w 3624914"/>
              <a:gd name="connsiteY8" fmla="*/ 1958611 h 2051696"/>
              <a:gd name="connsiteX9" fmla="*/ 1033097 w 3624914"/>
              <a:gd name="connsiteY9" fmla="*/ 1932233 h 2051696"/>
              <a:gd name="connsiteX10" fmla="*/ 1393581 w 3624914"/>
              <a:gd name="connsiteY10" fmla="*/ 837590 h 2051696"/>
              <a:gd name="connsiteX0" fmla="*/ 3624914 w 3624914"/>
              <a:gd name="connsiteY0" fmla="*/ 0 h 2051696"/>
              <a:gd name="connsiteX1" fmla="*/ 2000250 w 3624914"/>
              <a:gd name="connsiteY1" fmla="*/ 2321 h 2051696"/>
              <a:gd name="connsiteX2" fmla="*/ 1767254 w 3624914"/>
              <a:gd name="connsiteY2" fmla="*/ 644160 h 2051696"/>
              <a:gd name="connsiteX3" fmla="*/ 1740877 w 3624914"/>
              <a:gd name="connsiteY3" fmla="*/ 679329 h 2051696"/>
              <a:gd name="connsiteX4" fmla="*/ 1723293 w 3624914"/>
              <a:gd name="connsiteY4" fmla="*/ 692517 h 2051696"/>
              <a:gd name="connsiteX5" fmla="*/ 1714500 w 3624914"/>
              <a:gd name="connsiteY5" fmla="*/ 701310 h 2051696"/>
              <a:gd name="connsiteX6" fmla="*/ 0 w 3624914"/>
              <a:gd name="connsiteY6" fmla="*/ 1435467 h 2051696"/>
              <a:gd name="connsiteX7" fmla="*/ 172818 w 3624914"/>
              <a:gd name="connsiteY7" fmla="*/ 1351999 h 2051696"/>
              <a:gd name="connsiteX8" fmla="*/ 927589 w 3624914"/>
              <a:gd name="connsiteY8" fmla="*/ 1958611 h 2051696"/>
              <a:gd name="connsiteX9" fmla="*/ 1033097 w 3624914"/>
              <a:gd name="connsiteY9" fmla="*/ 1932233 h 2051696"/>
              <a:gd name="connsiteX10" fmla="*/ 1393581 w 3624914"/>
              <a:gd name="connsiteY10" fmla="*/ 837590 h 2051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624914" h="2051696">
                <a:moveTo>
                  <a:pt x="3624914" y="0"/>
                </a:moveTo>
                <a:lnTo>
                  <a:pt x="2000250" y="2321"/>
                </a:lnTo>
                <a:lnTo>
                  <a:pt x="1767254" y="644160"/>
                </a:lnTo>
                <a:cubicBezTo>
                  <a:pt x="1758462" y="655883"/>
                  <a:pt x="1750734" y="668486"/>
                  <a:pt x="1740877" y="679329"/>
                </a:cubicBezTo>
                <a:cubicBezTo>
                  <a:pt x="1735949" y="684750"/>
                  <a:pt x="1728921" y="687827"/>
                  <a:pt x="1723293" y="692517"/>
                </a:cubicBezTo>
                <a:cubicBezTo>
                  <a:pt x="1720109" y="695171"/>
                  <a:pt x="1714500" y="701310"/>
                  <a:pt x="1714500" y="701310"/>
                </a:cubicBezTo>
                <a:lnTo>
                  <a:pt x="0" y="1435467"/>
                </a:lnTo>
                <a:lnTo>
                  <a:pt x="172818" y="1351999"/>
                </a:lnTo>
                <a:lnTo>
                  <a:pt x="927589" y="1958611"/>
                </a:lnTo>
                <a:cubicBezTo>
                  <a:pt x="1073395" y="2053861"/>
                  <a:pt x="955432" y="2119069"/>
                  <a:pt x="1033097" y="1932233"/>
                </a:cubicBezTo>
                <a:lnTo>
                  <a:pt x="1393581" y="837590"/>
                </a:lnTo>
              </a:path>
            </a:pathLst>
          </a:custGeom>
          <a:ln w="127000">
            <a:solidFill>
              <a:schemeClr val="tx2"/>
            </a:solidFill>
            <a:headEnd type="none" w="med" len="med"/>
            <a:tailEnd type="none" w="med" len="med"/>
          </a:ln>
        </p:spPr>
        <p:style>
          <a:lnRef idx="1">
            <a:schemeClr val="accent6"/>
          </a:lnRef>
          <a:fillRef idx="0">
            <a:schemeClr val="accent6"/>
          </a:fillRef>
          <a:effectRef idx="0">
            <a:schemeClr val="accent6"/>
          </a:effectRef>
          <a:fontRef idx="minor">
            <a:schemeClr val="tx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sv-SE" sz="1400" b="0" i="0" u="none" strike="noStrike" cap="none" normalizeH="0" baseline="0">
              <a:ln>
                <a:noFill/>
              </a:ln>
              <a:solidFill>
                <a:schemeClr val="tx1"/>
              </a:solidFill>
              <a:effectLst/>
              <a:latin typeface="Verdana" pitchFamily="34" charset="0"/>
            </a:endParaRPr>
          </a:p>
        </p:txBody>
      </p:sp>
      <p:sp>
        <p:nvSpPr>
          <p:cNvPr id="9" name="Freeform: Shape 8">
            <a:extLst>
              <a:ext uri="{FF2B5EF4-FFF2-40B4-BE49-F238E27FC236}">
                <a16:creationId xmlns:a16="http://schemas.microsoft.com/office/drawing/2014/main" id="{A473D96D-E6CE-4CA5-8713-68459151FBA5}"/>
              </a:ext>
            </a:extLst>
          </p:cNvPr>
          <p:cNvSpPr/>
          <p:nvPr/>
        </p:nvSpPr>
        <p:spPr bwMode="auto">
          <a:xfrm flipH="1">
            <a:off x="3326746" y="3579953"/>
            <a:ext cx="2209418" cy="875069"/>
          </a:xfrm>
          <a:custGeom>
            <a:avLst/>
            <a:gdLst>
              <a:gd name="connsiteX0" fmla="*/ 3376246 w 3376246"/>
              <a:gd name="connsiteY0" fmla="*/ 4396 h 1235319"/>
              <a:gd name="connsiteX1" fmla="*/ 3147646 w 3376246"/>
              <a:gd name="connsiteY1" fmla="*/ 650631 h 1235319"/>
              <a:gd name="connsiteX2" fmla="*/ 1811216 w 3376246"/>
              <a:gd name="connsiteY2" fmla="*/ 1235319 h 1235319"/>
              <a:gd name="connsiteX3" fmla="*/ 1811216 w 3376246"/>
              <a:gd name="connsiteY3" fmla="*/ 1235319 h 1235319"/>
              <a:gd name="connsiteX4" fmla="*/ 1740877 w 3376246"/>
              <a:gd name="connsiteY4" fmla="*/ 1134208 h 1235319"/>
              <a:gd name="connsiteX5" fmla="*/ 1723293 w 3376246"/>
              <a:gd name="connsiteY5" fmla="*/ 1103434 h 1235319"/>
              <a:gd name="connsiteX6" fmla="*/ 1648558 w 3376246"/>
              <a:gd name="connsiteY6" fmla="*/ 1002323 h 1235319"/>
              <a:gd name="connsiteX7" fmla="*/ 1626577 w 3376246"/>
              <a:gd name="connsiteY7" fmla="*/ 958361 h 1235319"/>
              <a:gd name="connsiteX8" fmla="*/ 1547446 w 3376246"/>
              <a:gd name="connsiteY8" fmla="*/ 857250 h 1235319"/>
              <a:gd name="connsiteX9" fmla="*/ 1521069 w 3376246"/>
              <a:gd name="connsiteY9" fmla="*/ 826477 h 1235319"/>
              <a:gd name="connsiteX10" fmla="*/ 1455127 w 3376246"/>
              <a:gd name="connsiteY10" fmla="*/ 769327 h 1235319"/>
              <a:gd name="connsiteX11" fmla="*/ 1371600 w 3376246"/>
              <a:gd name="connsiteY11" fmla="*/ 716573 h 1235319"/>
              <a:gd name="connsiteX12" fmla="*/ 1336431 w 3376246"/>
              <a:gd name="connsiteY12" fmla="*/ 698988 h 1235319"/>
              <a:gd name="connsiteX13" fmla="*/ 1318846 w 3376246"/>
              <a:gd name="connsiteY13" fmla="*/ 685800 h 1235319"/>
              <a:gd name="connsiteX14" fmla="*/ 1292469 w 3376246"/>
              <a:gd name="connsiteY14" fmla="*/ 672611 h 1235319"/>
              <a:gd name="connsiteX15" fmla="*/ 1270489 w 3376246"/>
              <a:gd name="connsiteY15" fmla="*/ 659423 h 1235319"/>
              <a:gd name="connsiteX16" fmla="*/ 1248508 w 3376246"/>
              <a:gd name="connsiteY16" fmla="*/ 655027 h 1235319"/>
              <a:gd name="connsiteX17" fmla="*/ 1230923 w 3376246"/>
              <a:gd name="connsiteY17" fmla="*/ 646234 h 1235319"/>
              <a:gd name="connsiteX18" fmla="*/ 1213339 w 3376246"/>
              <a:gd name="connsiteY18" fmla="*/ 641838 h 1235319"/>
              <a:gd name="connsiteX19" fmla="*/ 1138604 w 3376246"/>
              <a:gd name="connsiteY19" fmla="*/ 633046 h 1235319"/>
              <a:gd name="connsiteX20" fmla="*/ 1077058 w 3376246"/>
              <a:gd name="connsiteY20" fmla="*/ 619858 h 1235319"/>
              <a:gd name="connsiteX21" fmla="*/ 1055077 w 3376246"/>
              <a:gd name="connsiteY21" fmla="*/ 615461 h 1235319"/>
              <a:gd name="connsiteX22" fmla="*/ 1033096 w 3376246"/>
              <a:gd name="connsiteY22" fmla="*/ 602273 h 1235319"/>
              <a:gd name="connsiteX23" fmla="*/ 1011116 w 3376246"/>
              <a:gd name="connsiteY23" fmla="*/ 597877 h 1235319"/>
              <a:gd name="connsiteX24" fmla="*/ 993531 w 3376246"/>
              <a:gd name="connsiteY24" fmla="*/ 593481 h 1235319"/>
              <a:gd name="connsiteX25" fmla="*/ 945173 w 3376246"/>
              <a:gd name="connsiteY25" fmla="*/ 584688 h 1235319"/>
              <a:gd name="connsiteX26" fmla="*/ 813289 w 3376246"/>
              <a:gd name="connsiteY26" fmla="*/ 575896 h 1235319"/>
              <a:gd name="connsiteX27" fmla="*/ 738554 w 3376246"/>
              <a:gd name="connsiteY27" fmla="*/ 567104 h 1235319"/>
              <a:gd name="connsiteX28" fmla="*/ 668216 w 3376246"/>
              <a:gd name="connsiteY28" fmla="*/ 553915 h 1235319"/>
              <a:gd name="connsiteX29" fmla="*/ 597877 w 3376246"/>
              <a:gd name="connsiteY29" fmla="*/ 562708 h 1235319"/>
              <a:gd name="connsiteX30" fmla="*/ 575896 w 3376246"/>
              <a:gd name="connsiteY30" fmla="*/ 571500 h 1235319"/>
              <a:gd name="connsiteX31" fmla="*/ 523143 w 3376246"/>
              <a:gd name="connsiteY31" fmla="*/ 597877 h 1235319"/>
              <a:gd name="connsiteX32" fmla="*/ 465993 w 3376246"/>
              <a:gd name="connsiteY32" fmla="*/ 619858 h 1235319"/>
              <a:gd name="connsiteX33" fmla="*/ 448408 w 3376246"/>
              <a:gd name="connsiteY33" fmla="*/ 624254 h 1235319"/>
              <a:gd name="connsiteX34" fmla="*/ 417635 w 3376246"/>
              <a:gd name="connsiteY34" fmla="*/ 641838 h 1235319"/>
              <a:gd name="connsiteX35" fmla="*/ 369277 w 3376246"/>
              <a:gd name="connsiteY35" fmla="*/ 650631 h 1235319"/>
              <a:gd name="connsiteX36" fmla="*/ 0 w 3376246"/>
              <a:gd name="connsiteY36" fmla="*/ 0 h 1235319"/>
              <a:gd name="connsiteX37" fmla="*/ 3376246 w 3376246"/>
              <a:gd name="connsiteY37" fmla="*/ 4396 h 1235319"/>
              <a:gd name="connsiteX0" fmla="*/ 3376246 w 3376246"/>
              <a:gd name="connsiteY0" fmla="*/ 4396 h 1235319"/>
              <a:gd name="connsiteX1" fmla="*/ 3147646 w 3376246"/>
              <a:gd name="connsiteY1" fmla="*/ 650631 h 1235319"/>
              <a:gd name="connsiteX2" fmla="*/ 1811216 w 3376246"/>
              <a:gd name="connsiteY2" fmla="*/ 1235319 h 1235319"/>
              <a:gd name="connsiteX3" fmla="*/ 1811216 w 3376246"/>
              <a:gd name="connsiteY3" fmla="*/ 1235319 h 1235319"/>
              <a:gd name="connsiteX4" fmla="*/ 1740877 w 3376246"/>
              <a:gd name="connsiteY4" fmla="*/ 1134208 h 1235319"/>
              <a:gd name="connsiteX5" fmla="*/ 1723293 w 3376246"/>
              <a:gd name="connsiteY5" fmla="*/ 1103434 h 1235319"/>
              <a:gd name="connsiteX6" fmla="*/ 1648558 w 3376246"/>
              <a:gd name="connsiteY6" fmla="*/ 1002323 h 1235319"/>
              <a:gd name="connsiteX7" fmla="*/ 1626577 w 3376246"/>
              <a:gd name="connsiteY7" fmla="*/ 958361 h 1235319"/>
              <a:gd name="connsiteX8" fmla="*/ 1547446 w 3376246"/>
              <a:gd name="connsiteY8" fmla="*/ 857250 h 1235319"/>
              <a:gd name="connsiteX9" fmla="*/ 1521069 w 3376246"/>
              <a:gd name="connsiteY9" fmla="*/ 826477 h 1235319"/>
              <a:gd name="connsiteX10" fmla="*/ 1455127 w 3376246"/>
              <a:gd name="connsiteY10" fmla="*/ 769327 h 1235319"/>
              <a:gd name="connsiteX11" fmla="*/ 1371600 w 3376246"/>
              <a:gd name="connsiteY11" fmla="*/ 716573 h 1235319"/>
              <a:gd name="connsiteX12" fmla="*/ 1336431 w 3376246"/>
              <a:gd name="connsiteY12" fmla="*/ 698988 h 1235319"/>
              <a:gd name="connsiteX13" fmla="*/ 1318846 w 3376246"/>
              <a:gd name="connsiteY13" fmla="*/ 685800 h 1235319"/>
              <a:gd name="connsiteX14" fmla="*/ 1292469 w 3376246"/>
              <a:gd name="connsiteY14" fmla="*/ 672611 h 1235319"/>
              <a:gd name="connsiteX15" fmla="*/ 1270489 w 3376246"/>
              <a:gd name="connsiteY15" fmla="*/ 659423 h 1235319"/>
              <a:gd name="connsiteX16" fmla="*/ 1248508 w 3376246"/>
              <a:gd name="connsiteY16" fmla="*/ 655027 h 1235319"/>
              <a:gd name="connsiteX17" fmla="*/ 1213339 w 3376246"/>
              <a:gd name="connsiteY17" fmla="*/ 641838 h 1235319"/>
              <a:gd name="connsiteX18" fmla="*/ 1138604 w 3376246"/>
              <a:gd name="connsiteY18" fmla="*/ 633046 h 1235319"/>
              <a:gd name="connsiteX19" fmla="*/ 1077058 w 3376246"/>
              <a:gd name="connsiteY19" fmla="*/ 619858 h 1235319"/>
              <a:gd name="connsiteX20" fmla="*/ 1055077 w 3376246"/>
              <a:gd name="connsiteY20" fmla="*/ 615461 h 1235319"/>
              <a:gd name="connsiteX21" fmla="*/ 1033096 w 3376246"/>
              <a:gd name="connsiteY21" fmla="*/ 602273 h 1235319"/>
              <a:gd name="connsiteX22" fmla="*/ 1011116 w 3376246"/>
              <a:gd name="connsiteY22" fmla="*/ 597877 h 1235319"/>
              <a:gd name="connsiteX23" fmla="*/ 993531 w 3376246"/>
              <a:gd name="connsiteY23" fmla="*/ 593481 h 1235319"/>
              <a:gd name="connsiteX24" fmla="*/ 945173 w 3376246"/>
              <a:gd name="connsiteY24" fmla="*/ 584688 h 1235319"/>
              <a:gd name="connsiteX25" fmla="*/ 813289 w 3376246"/>
              <a:gd name="connsiteY25" fmla="*/ 575896 h 1235319"/>
              <a:gd name="connsiteX26" fmla="*/ 738554 w 3376246"/>
              <a:gd name="connsiteY26" fmla="*/ 567104 h 1235319"/>
              <a:gd name="connsiteX27" fmla="*/ 668216 w 3376246"/>
              <a:gd name="connsiteY27" fmla="*/ 553915 h 1235319"/>
              <a:gd name="connsiteX28" fmla="*/ 597877 w 3376246"/>
              <a:gd name="connsiteY28" fmla="*/ 562708 h 1235319"/>
              <a:gd name="connsiteX29" fmla="*/ 575896 w 3376246"/>
              <a:gd name="connsiteY29" fmla="*/ 571500 h 1235319"/>
              <a:gd name="connsiteX30" fmla="*/ 523143 w 3376246"/>
              <a:gd name="connsiteY30" fmla="*/ 597877 h 1235319"/>
              <a:gd name="connsiteX31" fmla="*/ 465993 w 3376246"/>
              <a:gd name="connsiteY31" fmla="*/ 619858 h 1235319"/>
              <a:gd name="connsiteX32" fmla="*/ 448408 w 3376246"/>
              <a:gd name="connsiteY32" fmla="*/ 624254 h 1235319"/>
              <a:gd name="connsiteX33" fmla="*/ 417635 w 3376246"/>
              <a:gd name="connsiteY33" fmla="*/ 641838 h 1235319"/>
              <a:gd name="connsiteX34" fmla="*/ 369277 w 3376246"/>
              <a:gd name="connsiteY34" fmla="*/ 650631 h 1235319"/>
              <a:gd name="connsiteX35" fmla="*/ 0 w 3376246"/>
              <a:gd name="connsiteY35" fmla="*/ 0 h 1235319"/>
              <a:gd name="connsiteX36" fmla="*/ 3376246 w 3376246"/>
              <a:gd name="connsiteY36" fmla="*/ 4396 h 1235319"/>
              <a:gd name="connsiteX0" fmla="*/ 3376246 w 3376246"/>
              <a:gd name="connsiteY0" fmla="*/ 4396 h 1235319"/>
              <a:gd name="connsiteX1" fmla="*/ 3147646 w 3376246"/>
              <a:gd name="connsiteY1" fmla="*/ 650631 h 1235319"/>
              <a:gd name="connsiteX2" fmla="*/ 1811216 w 3376246"/>
              <a:gd name="connsiteY2" fmla="*/ 1235319 h 1235319"/>
              <a:gd name="connsiteX3" fmla="*/ 1811216 w 3376246"/>
              <a:gd name="connsiteY3" fmla="*/ 1235319 h 1235319"/>
              <a:gd name="connsiteX4" fmla="*/ 1740877 w 3376246"/>
              <a:gd name="connsiteY4" fmla="*/ 1134208 h 1235319"/>
              <a:gd name="connsiteX5" fmla="*/ 1723293 w 3376246"/>
              <a:gd name="connsiteY5" fmla="*/ 1103434 h 1235319"/>
              <a:gd name="connsiteX6" fmla="*/ 1648558 w 3376246"/>
              <a:gd name="connsiteY6" fmla="*/ 1002323 h 1235319"/>
              <a:gd name="connsiteX7" fmla="*/ 1626577 w 3376246"/>
              <a:gd name="connsiteY7" fmla="*/ 958361 h 1235319"/>
              <a:gd name="connsiteX8" fmla="*/ 1547446 w 3376246"/>
              <a:gd name="connsiteY8" fmla="*/ 857250 h 1235319"/>
              <a:gd name="connsiteX9" fmla="*/ 1521069 w 3376246"/>
              <a:gd name="connsiteY9" fmla="*/ 826477 h 1235319"/>
              <a:gd name="connsiteX10" fmla="*/ 1455127 w 3376246"/>
              <a:gd name="connsiteY10" fmla="*/ 769327 h 1235319"/>
              <a:gd name="connsiteX11" fmla="*/ 1371600 w 3376246"/>
              <a:gd name="connsiteY11" fmla="*/ 716573 h 1235319"/>
              <a:gd name="connsiteX12" fmla="*/ 1336431 w 3376246"/>
              <a:gd name="connsiteY12" fmla="*/ 698988 h 1235319"/>
              <a:gd name="connsiteX13" fmla="*/ 1318846 w 3376246"/>
              <a:gd name="connsiteY13" fmla="*/ 685800 h 1235319"/>
              <a:gd name="connsiteX14" fmla="*/ 1270489 w 3376246"/>
              <a:gd name="connsiteY14" fmla="*/ 659423 h 1235319"/>
              <a:gd name="connsiteX15" fmla="*/ 1248508 w 3376246"/>
              <a:gd name="connsiteY15" fmla="*/ 655027 h 1235319"/>
              <a:gd name="connsiteX16" fmla="*/ 1213339 w 3376246"/>
              <a:gd name="connsiteY16" fmla="*/ 641838 h 1235319"/>
              <a:gd name="connsiteX17" fmla="*/ 1138604 w 3376246"/>
              <a:gd name="connsiteY17" fmla="*/ 633046 h 1235319"/>
              <a:gd name="connsiteX18" fmla="*/ 1077058 w 3376246"/>
              <a:gd name="connsiteY18" fmla="*/ 619858 h 1235319"/>
              <a:gd name="connsiteX19" fmla="*/ 1055077 w 3376246"/>
              <a:gd name="connsiteY19" fmla="*/ 615461 h 1235319"/>
              <a:gd name="connsiteX20" fmla="*/ 1033096 w 3376246"/>
              <a:gd name="connsiteY20" fmla="*/ 602273 h 1235319"/>
              <a:gd name="connsiteX21" fmla="*/ 1011116 w 3376246"/>
              <a:gd name="connsiteY21" fmla="*/ 597877 h 1235319"/>
              <a:gd name="connsiteX22" fmla="*/ 993531 w 3376246"/>
              <a:gd name="connsiteY22" fmla="*/ 593481 h 1235319"/>
              <a:gd name="connsiteX23" fmla="*/ 945173 w 3376246"/>
              <a:gd name="connsiteY23" fmla="*/ 584688 h 1235319"/>
              <a:gd name="connsiteX24" fmla="*/ 813289 w 3376246"/>
              <a:gd name="connsiteY24" fmla="*/ 575896 h 1235319"/>
              <a:gd name="connsiteX25" fmla="*/ 738554 w 3376246"/>
              <a:gd name="connsiteY25" fmla="*/ 567104 h 1235319"/>
              <a:gd name="connsiteX26" fmla="*/ 668216 w 3376246"/>
              <a:gd name="connsiteY26" fmla="*/ 553915 h 1235319"/>
              <a:gd name="connsiteX27" fmla="*/ 597877 w 3376246"/>
              <a:gd name="connsiteY27" fmla="*/ 562708 h 1235319"/>
              <a:gd name="connsiteX28" fmla="*/ 575896 w 3376246"/>
              <a:gd name="connsiteY28" fmla="*/ 571500 h 1235319"/>
              <a:gd name="connsiteX29" fmla="*/ 523143 w 3376246"/>
              <a:gd name="connsiteY29" fmla="*/ 597877 h 1235319"/>
              <a:gd name="connsiteX30" fmla="*/ 465993 w 3376246"/>
              <a:gd name="connsiteY30" fmla="*/ 619858 h 1235319"/>
              <a:gd name="connsiteX31" fmla="*/ 448408 w 3376246"/>
              <a:gd name="connsiteY31" fmla="*/ 624254 h 1235319"/>
              <a:gd name="connsiteX32" fmla="*/ 417635 w 3376246"/>
              <a:gd name="connsiteY32" fmla="*/ 641838 h 1235319"/>
              <a:gd name="connsiteX33" fmla="*/ 369277 w 3376246"/>
              <a:gd name="connsiteY33" fmla="*/ 650631 h 1235319"/>
              <a:gd name="connsiteX34" fmla="*/ 0 w 3376246"/>
              <a:gd name="connsiteY34" fmla="*/ 0 h 1235319"/>
              <a:gd name="connsiteX35" fmla="*/ 3376246 w 3376246"/>
              <a:gd name="connsiteY35" fmla="*/ 4396 h 1235319"/>
              <a:gd name="connsiteX0" fmla="*/ 3376246 w 3376246"/>
              <a:gd name="connsiteY0" fmla="*/ 4396 h 1235319"/>
              <a:gd name="connsiteX1" fmla="*/ 3147646 w 3376246"/>
              <a:gd name="connsiteY1" fmla="*/ 650631 h 1235319"/>
              <a:gd name="connsiteX2" fmla="*/ 1811216 w 3376246"/>
              <a:gd name="connsiteY2" fmla="*/ 1235319 h 1235319"/>
              <a:gd name="connsiteX3" fmla="*/ 1811216 w 3376246"/>
              <a:gd name="connsiteY3" fmla="*/ 1235319 h 1235319"/>
              <a:gd name="connsiteX4" fmla="*/ 1740877 w 3376246"/>
              <a:gd name="connsiteY4" fmla="*/ 1134208 h 1235319"/>
              <a:gd name="connsiteX5" fmla="*/ 1723293 w 3376246"/>
              <a:gd name="connsiteY5" fmla="*/ 1103434 h 1235319"/>
              <a:gd name="connsiteX6" fmla="*/ 1648558 w 3376246"/>
              <a:gd name="connsiteY6" fmla="*/ 1002323 h 1235319"/>
              <a:gd name="connsiteX7" fmla="*/ 1626577 w 3376246"/>
              <a:gd name="connsiteY7" fmla="*/ 958361 h 1235319"/>
              <a:gd name="connsiteX8" fmla="*/ 1547446 w 3376246"/>
              <a:gd name="connsiteY8" fmla="*/ 857250 h 1235319"/>
              <a:gd name="connsiteX9" fmla="*/ 1521069 w 3376246"/>
              <a:gd name="connsiteY9" fmla="*/ 826477 h 1235319"/>
              <a:gd name="connsiteX10" fmla="*/ 1455127 w 3376246"/>
              <a:gd name="connsiteY10" fmla="*/ 769327 h 1235319"/>
              <a:gd name="connsiteX11" fmla="*/ 1336431 w 3376246"/>
              <a:gd name="connsiteY11" fmla="*/ 698988 h 1235319"/>
              <a:gd name="connsiteX12" fmla="*/ 1318846 w 3376246"/>
              <a:gd name="connsiteY12" fmla="*/ 685800 h 1235319"/>
              <a:gd name="connsiteX13" fmla="*/ 1270489 w 3376246"/>
              <a:gd name="connsiteY13" fmla="*/ 659423 h 1235319"/>
              <a:gd name="connsiteX14" fmla="*/ 1248508 w 3376246"/>
              <a:gd name="connsiteY14" fmla="*/ 655027 h 1235319"/>
              <a:gd name="connsiteX15" fmla="*/ 1213339 w 3376246"/>
              <a:gd name="connsiteY15" fmla="*/ 641838 h 1235319"/>
              <a:gd name="connsiteX16" fmla="*/ 1138604 w 3376246"/>
              <a:gd name="connsiteY16" fmla="*/ 633046 h 1235319"/>
              <a:gd name="connsiteX17" fmla="*/ 1077058 w 3376246"/>
              <a:gd name="connsiteY17" fmla="*/ 619858 h 1235319"/>
              <a:gd name="connsiteX18" fmla="*/ 1055077 w 3376246"/>
              <a:gd name="connsiteY18" fmla="*/ 615461 h 1235319"/>
              <a:gd name="connsiteX19" fmla="*/ 1033096 w 3376246"/>
              <a:gd name="connsiteY19" fmla="*/ 602273 h 1235319"/>
              <a:gd name="connsiteX20" fmla="*/ 1011116 w 3376246"/>
              <a:gd name="connsiteY20" fmla="*/ 597877 h 1235319"/>
              <a:gd name="connsiteX21" fmla="*/ 993531 w 3376246"/>
              <a:gd name="connsiteY21" fmla="*/ 593481 h 1235319"/>
              <a:gd name="connsiteX22" fmla="*/ 945173 w 3376246"/>
              <a:gd name="connsiteY22" fmla="*/ 584688 h 1235319"/>
              <a:gd name="connsiteX23" fmla="*/ 813289 w 3376246"/>
              <a:gd name="connsiteY23" fmla="*/ 575896 h 1235319"/>
              <a:gd name="connsiteX24" fmla="*/ 738554 w 3376246"/>
              <a:gd name="connsiteY24" fmla="*/ 567104 h 1235319"/>
              <a:gd name="connsiteX25" fmla="*/ 668216 w 3376246"/>
              <a:gd name="connsiteY25" fmla="*/ 553915 h 1235319"/>
              <a:gd name="connsiteX26" fmla="*/ 597877 w 3376246"/>
              <a:gd name="connsiteY26" fmla="*/ 562708 h 1235319"/>
              <a:gd name="connsiteX27" fmla="*/ 575896 w 3376246"/>
              <a:gd name="connsiteY27" fmla="*/ 571500 h 1235319"/>
              <a:gd name="connsiteX28" fmla="*/ 523143 w 3376246"/>
              <a:gd name="connsiteY28" fmla="*/ 597877 h 1235319"/>
              <a:gd name="connsiteX29" fmla="*/ 465993 w 3376246"/>
              <a:gd name="connsiteY29" fmla="*/ 619858 h 1235319"/>
              <a:gd name="connsiteX30" fmla="*/ 448408 w 3376246"/>
              <a:gd name="connsiteY30" fmla="*/ 624254 h 1235319"/>
              <a:gd name="connsiteX31" fmla="*/ 417635 w 3376246"/>
              <a:gd name="connsiteY31" fmla="*/ 641838 h 1235319"/>
              <a:gd name="connsiteX32" fmla="*/ 369277 w 3376246"/>
              <a:gd name="connsiteY32" fmla="*/ 650631 h 1235319"/>
              <a:gd name="connsiteX33" fmla="*/ 0 w 3376246"/>
              <a:gd name="connsiteY33" fmla="*/ 0 h 1235319"/>
              <a:gd name="connsiteX34" fmla="*/ 3376246 w 3376246"/>
              <a:gd name="connsiteY34" fmla="*/ 4396 h 1235319"/>
              <a:gd name="connsiteX0" fmla="*/ 3376246 w 3376246"/>
              <a:gd name="connsiteY0" fmla="*/ 4396 h 1235319"/>
              <a:gd name="connsiteX1" fmla="*/ 3147646 w 3376246"/>
              <a:gd name="connsiteY1" fmla="*/ 650631 h 1235319"/>
              <a:gd name="connsiteX2" fmla="*/ 1811216 w 3376246"/>
              <a:gd name="connsiteY2" fmla="*/ 1235319 h 1235319"/>
              <a:gd name="connsiteX3" fmla="*/ 1811216 w 3376246"/>
              <a:gd name="connsiteY3" fmla="*/ 1235319 h 1235319"/>
              <a:gd name="connsiteX4" fmla="*/ 1740877 w 3376246"/>
              <a:gd name="connsiteY4" fmla="*/ 1134208 h 1235319"/>
              <a:gd name="connsiteX5" fmla="*/ 1723293 w 3376246"/>
              <a:gd name="connsiteY5" fmla="*/ 1103434 h 1235319"/>
              <a:gd name="connsiteX6" fmla="*/ 1648558 w 3376246"/>
              <a:gd name="connsiteY6" fmla="*/ 1002323 h 1235319"/>
              <a:gd name="connsiteX7" fmla="*/ 1626577 w 3376246"/>
              <a:gd name="connsiteY7" fmla="*/ 958361 h 1235319"/>
              <a:gd name="connsiteX8" fmla="*/ 1547446 w 3376246"/>
              <a:gd name="connsiteY8" fmla="*/ 857250 h 1235319"/>
              <a:gd name="connsiteX9" fmla="*/ 1521069 w 3376246"/>
              <a:gd name="connsiteY9" fmla="*/ 826477 h 1235319"/>
              <a:gd name="connsiteX10" fmla="*/ 1336431 w 3376246"/>
              <a:gd name="connsiteY10" fmla="*/ 698988 h 1235319"/>
              <a:gd name="connsiteX11" fmla="*/ 1318846 w 3376246"/>
              <a:gd name="connsiteY11" fmla="*/ 685800 h 1235319"/>
              <a:gd name="connsiteX12" fmla="*/ 1270489 w 3376246"/>
              <a:gd name="connsiteY12" fmla="*/ 659423 h 1235319"/>
              <a:gd name="connsiteX13" fmla="*/ 1248508 w 3376246"/>
              <a:gd name="connsiteY13" fmla="*/ 655027 h 1235319"/>
              <a:gd name="connsiteX14" fmla="*/ 1213339 w 3376246"/>
              <a:gd name="connsiteY14" fmla="*/ 641838 h 1235319"/>
              <a:gd name="connsiteX15" fmla="*/ 1138604 w 3376246"/>
              <a:gd name="connsiteY15" fmla="*/ 633046 h 1235319"/>
              <a:gd name="connsiteX16" fmla="*/ 1077058 w 3376246"/>
              <a:gd name="connsiteY16" fmla="*/ 619858 h 1235319"/>
              <a:gd name="connsiteX17" fmla="*/ 1055077 w 3376246"/>
              <a:gd name="connsiteY17" fmla="*/ 615461 h 1235319"/>
              <a:gd name="connsiteX18" fmla="*/ 1033096 w 3376246"/>
              <a:gd name="connsiteY18" fmla="*/ 602273 h 1235319"/>
              <a:gd name="connsiteX19" fmla="*/ 1011116 w 3376246"/>
              <a:gd name="connsiteY19" fmla="*/ 597877 h 1235319"/>
              <a:gd name="connsiteX20" fmla="*/ 993531 w 3376246"/>
              <a:gd name="connsiteY20" fmla="*/ 593481 h 1235319"/>
              <a:gd name="connsiteX21" fmla="*/ 945173 w 3376246"/>
              <a:gd name="connsiteY21" fmla="*/ 584688 h 1235319"/>
              <a:gd name="connsiteX22" fmla="*/ 813289 w 3376246"/>
              <a:gd name="connsiteY22" fmla="*/ 575896 h 1235319"/>
              <a:gd name="connsiteX23" fmla="*/ 738554 w 3376246"/>
              <a:gd name="connsiteY23" fmla="*/ 567104 h 1235319"/>
              <a:gd name="connsiteX24" fmla="*/ 668216 w 3376246"/>
              <a:gd name="connsiteY24" fmla="*/ 553915 h 1235319"/>
              <a:gd name="connsiteX25" fmla="*/ 597877 w 3376246"/>
              <a:gd name="connsiteY25" fmla="*/ 562708 h 1235319"/>
              <a:gd name="connsiteX26" fmla="*/ 575896 w 3376246"/>
              <a:gd name="connsiteY26" fmla="*/ 571500 h 1235319"/>
              <a:gd name="connsiteX27" fmla="*/ 523143 w 3376246"/>
              <a:gd name="connsiteY27" fmla="*/ 597877 h 1235319"/>
              <a:gd name="connsiteX28" fmla="*/ 465993 w 3376246"/>
              <a:gd name="connsiteY28" fmla="*/ 619858 h 1235319"/>
              <a:gd name="connsiteX29" fmla="*/ 448408 w 3376246"/>
              <a:gd name="connsiteY29" fmla="*/ 624254 h 1235319"/>
              <a:gd name="connsiteX30" fmla="*/ 417635 w 3376246"/>
              <a:gd name="connsiteY30" fmla="*/ 641838 h 1235319"/>
              <a:gd name="connsiteX31" fmla="*/ 369277 w 3376246"/>
              <a:gd name="connsiteY31" fmla="*/ 650631 h 1235319"/>
              <a:gd name="connsiteX32" fmla="*/ 0 w 3376246"/>
              <a:gd name="connsiteY32" fmla="*/ 0 h 1235319"/>
              <a:gd name="connsiteX33" fmla="*/ 3376246 w 3376246"/>
              <a:gd name="connsiteY33" fmla="*/ 4396 h 1235319"/>
              <a:gd name="connsiteX0" fmla="*/ 3376246 w 3376246"/>
              <a:gd name="connsiteY0" fmla="*/ 4396 h 1235319"/>
              <a:gd name="connsiteX1" fmla="*/ 3147646 w 3376246"/>
              <a:gd name="connsiteY1" fmla="*/ 650631 h 1235319"/>
              <a:gd name="connsiteX2" fmla="*/ 1811216 w 3376246"/>
              <a:gd name="connsiteY2" fmla="*/ 1235319 h 1235319"/>
              <a:gd name="connsiteX3" fmla="*/ 1811216 w 3376246"/>
              <a:gd name="connsiteY3" fmla="*/ 1235319 h 1235319"/>
              <a:gd name="connsiteX4" fmla="*/ 1740877 w 3376246"/>
              <a:gd name="connsiteY4" fmla="*/ 1134208 h 1235319"/>
              <a:gd name="connsiteX5" fmla="*/ 1723293 w 3376246"/>
              <a:gd name="connsiteY5" fmla="*/ 1103434 h 1235319"/>
              <a:gd name="connsiteX6" fmla="*/ 1648558 w 3376246"/>
              <a:gd name="connsiteY6" fmla="*/ 1002323 h 1235319"/>
              <a:gd name="connsiteX7" fmla="*/ 1626577 w 3376246"/>
              <a:gd name="connsiteY7" fmla="*/ 958361 h 1235319"/>
              <a:gd name="connsiteX8" fmla="*/ 1521069 w 3376246"/>
              <a:gd name="connsiteY8" fmla="*/ 826477 h 1235319"/>
              <a:gd name="connsiteX9" fmla="*/ 1336431 w 3376246"/>
              <a:gd name="connsiteY9" fmla="*/ 698988 h 1235319"/>
              <a:gd name="connsiteX10" fmla="*/ 1318846 w 3376246"/>
              <a:gd name="connsiteY10" fmla="*/ 685800 h 1235319"/>
              <a:gd name="connsiteX11" fmla="*/ 1270489 w 3376246"/>
              <a:gd name="connsiteY11" fmla="*/ 659423 h 1235319"/>
              <a:gd name="connsiteX12" fmla="*/ 1248508 w 3376246"/>
              <a:gd name="connsiteY12" fmla="*/ 655027 h 1235319"/>
              <a:gd name="connsiteX13" fmla="*/ 1213339 w 3376246"/>
              <a:gd name="connsiteY13" fmla="*/ 641838 h 1235319"/>
              <a:gd name="connsiteX14" fmla="*/ 1138604 w 3376246"/>
              <a:gd name="connsiteY14" fmla="*/ 633046 h 1235319"/>
              <a:gd name="connsiteX15" fmla="*/ 1077058 w 3376246"/>
              <a:gd name="connsiteY15" fmla="*/ 619858 h 1235319"/>
              <a:gd name="connsiteX16" fmla="*/ 1055077 w 3376246"/>
              <a:gd name="connsiteY16" fmla="*/ 615461 h 1235319"/>
              <a:gd name="connsiteX17" fmla="*/ 1033096 w 3376246"/>
              <a:gd name="connsiteY17" fmla="*/ 602273 h 1235319"/>
              <a:gd name="connsiteX18" fmla="*/ 1011116 w 3376246"/>
              <a:gd name="connsiteY18" fmla="*/ 597877 h 1235319"/>
              <a:gd name="connsiteX19" fmla="*/ 993531 w 3376246"/>
              <a:gd name="connsiteY19" fmla="*/ 593481 h 1235319"/>
              <a:gd name="connsiteX20" fmla="*/ 945173 w 3376246"/>
              <a:gd name="connsiteY20" fmla="*/ 584688 h 1235319"/>
              <a:gd name="connsiteX21" fmla="*/ 813289 w 3376246"/>
              <a:gd name="connsiteY21" fmla="*/ 575896 h 1235319"/>
              <a:gd name="connsiteX22" fmla="*/ 738554 w 3376246"/>
              <a:gd name="connsiteY22" fmla="*/ 567104 h 1235319"/>
              <a:gd name="connsiteX23" fmla="*/ 668216 w 3376246"/>
              <a:gd name="connsiteY23" fmla="*/ 553915 h 1235319"/>
              <a:gd name="connsiteX24" fmla="*/ 597877 w 3376246"/>
              <a:gd name="connsiteY24" fmla="*/ 562708 h 1235319"/>
              <a:gd name="connsiteX25" fmla="*/ 575896 w 3376246"/>
              <a:gd name="connsiteY25" fmla="*/ 571500 h 1235319"/>
              <a:gd name="connsiteX26" fmla="*/ 523143 w 3376246"/>
              <a:gd name="connsiteY26" fmla="*/ 597877 h 1235319"/>
              <a:gd name="connsiteX27" fmla="*/ 465993 w 3376246"/>
              <a:gd name="connsiteY27" fmla="*/ 619858 h 1235319"/>
              <a:gd name="connsiteX28" fmla="*/ 448408 w 3376246"/>
              <a:gd name="connsiteY28" fmla="*/ 624254 h 1235319"/>
              <a:gd name="connsiteX29" fmla="*/ 417635 w 3376246"/>
              <a:gd name="connsiteY29" fmla="*/ 641838 h 1235319"/>
              <a:gd name="connsiteX30" fmla="*/ 369277 w 3376246"/>
              <a:gd name="connsiteY30" fmla="*/ 650631 h 1235319"/>
              <a:gd name="connsiteX31" fmla="*/ 0 w 3376246"/>
              <a:gd name="connsiteY31" fmla="*/ 0 h 1235319"/>
              <a:gd name="connsiteX32" fmla="*/ 3376246 w 3376246"/>
              <a:gd name="connsiteY32" fmla="*/ 4396 h 1235319"/>
              <a:gd name="connsiteX0" fmla="*/ 3376246 w 3376246"/>
              <a:gd name="connsiteY0" fmla="*/ 4396 h 1235319"/>
              <a:gd name="connsiteX1" fmla="*/ 3147646 w 3376246"/>
              <a:gd name="connsiteY1" fmla="*/ 650631 h 1235319"/>
              <a:gd name="connsiteX2" fmla="*/ 1811216 w 3376246"/>
              <a:gd name="connsiteY2" fmla="*/ 1235319 h 1235319"/>
              <a:gd name="connsiteX3" fmla="*/ 1811216 w 3376246"/>
              <a:gd name="connsiteY3" fmla="*/ 1235319 h 1235319"/>
              <a:gd name="connsiteX4" fmla="*/ 1740877 w 3376246"/>
              <a:gd name="connsiteY4" fmla="*/ 1134208 h 1235319"/>
              <a:gd name="connsiteX5" fmla="*/ 1723293 w 3376246"/>
              <a:gd name="connsiteY5" fmla="*/ 1103434 h 1235319"/>
              <a:gd name="connsiteX6" fmla="*/ 1648558 w 3376246"/>
              <a:gd name="connsiteY6" fmla="*/ 1002323 h 1235319"/>
              <a:gd name="connsiteX7" fmla="*/ 1626577 w 3376246"/>
              <a:gd name="connsiteY7" fmla="*/ 958361 h 1235319"/>
              <a:gd name="connsiteX8" fmla="*/ 1336431 w 3376246"/>
              <a:gd name="connsiteY8" fmla="*/ 698988 h 1235319"/>
              <a:gd name="connsiteX9" fmla="*/ 1318846 w 3376246"/>
              <a:gd name="connsiteY9" fmla="*/ 685800 h 1235319"/>
              <a:gd name="connsiteX10" fmla="*/ 1270489 w 3376246"/>
              <a:gd name="connsiteY10" fmla="*/ 659423 h 1235319"/>
              <a:gd name="connsiteX11" fmla="*/ 1248508 w 3376246"/>
              <a:gd name="connsiteY11" fmla="*/ 655027 h 1235319"/>
              <a:gd name="connsiteX12" fmla="*/ 1213339 w 3376246"/>
              <a:gd name="connsiteY12" fmla="*/ 641838 h 1235319"/>
              <a:gd name="connsiteX13" fmla="*/ 1138604 w 3376246"/>
              <a:gd name="connsiteY13" fmla="*/ 633046 h 1235319"/>
              <a:gd name="connsiteX14" fmla="*/ 1077058 w 3376246"/>
              <a:gd name="connsiteY14" fmla="*/ 619858 h 1235319"/>
              <a:gd name="connsiteX15" fmla="*/ 1055077 w 3376246"/>
              <a:gd name="connsiteY15" fmla="*/ 615461 h 1235319"/>
              <a:gd name="connsiteX16" fmla="*/ 1033096 w 3376246"/>
              <a:gd name="connsiteY16" fmla="*/ 602273 h 1235319"/>
              <a:gd name="connsiteX17" fmla="*/ 1011116 w 3376246"/>
              <a:gd name="connsiteY17" fmla="*/ 597877 h 1235319"/>
              <a:gd name="connsiteX18" fmla="*/ 993531 w 3376246"/>
              <a:gd name="connsiteY18" fmla="*/ 593481 h 1235319"/>
              <a:gd name="connsiteX19" fmla="*/ 945173 w 3376246"/>
              <a:gd name="connsiteY19" fmla="*/ 584688 h 1235319"/>
              <a:gd name="connsiteX20" fmla="*/ 813289 w 3376246"/>
              <a:gd name="connsiteY20" fmla="*/ 575896 h 1235319"/>
              <a:gd name="connsiteX21" fmla="*/ 738554 w 3376246"/>
              <a:gd name="connsiteY21" fmla="*/ 567104 h 1235319"/>
              <a:gd name="connsiteX22" fmla="*/ 668216 w 3376246"/>
              <a:gd name="connsiteY22" fmla="*/ 553915 h 1235319"/>
              <a:gd name="connsiteX23" fmla="*/ 597877 w 3376246"/>
              <a:gd name="connsiteY23" fmla="*/ 562708 h 1235319"/>
              <a:gd name="connsiteX24" fmla="*/ 575896 w 3376246"/>
              <a:gd name="connsiteY24" fmla="*/ 571500 h 1235319"/>
              <a:gd name="connsiteX25" fmla="*/ 523143 w 3376246"/>
              <a:gd name="connsiteY25" fmla="*/ 597877 h 1235319"/>
              <a:gd name="connsiteX26" fmla="*/ 465993 w 3376246"/>
              <a:gd name="connsiteY26" fmla="*/ 619858 h 1235319"/>
              <a:gd name="connsiteX27" fmla="*/ 448408 w 3376246"/>
              <a:gd name="connsiteY27" fmla="*/ 624254 h 1235319"/>
              <a:gd name="connsiteX28" fmla="*/ 417635 w 3376246"/>
              <a:gd name="connsiteY28" fmla="*/ 641838 h 1235319"/>
              <a:gd name="connsiteX29" fmla="*/ 369277 w 3376246"/>
              <a:gd name="connsiteY29" fmla="*/ 650631 h 1235319"/>
              <a:gd name="connsiteX30" fmla="*/ 0 w 3376246"/>
              <a:gd name="connsiteY30" fmla="*/ 0 h 1235319"/>
              <a:gd name="connsiteX31" fmla="*/ 3376246 w 3376246"/>
              <a:gd name="connsiteY31" fmla="*/ 4396 h 1235319"/>
              <a:gd name="connsiteX0" fmla="*/ 3376246 w 3376246"/>
              <a:gd name="connsiteY0" fmla="*/ 4396 h 1235319"/>
              <a:gd name="connsiteX1" fmla="*/ 3147646 w 3376246"/>
              <a:gd name="connsiteY1" fmla="*/ 650631 h 1235319"/>
              <a:gd name="connsiteX2" fmla="*/ 1811216 w 3376246"/>
              <a:gd name="connsiteY2" fmla="*/ 1235319 h 1235319"/>
              <a:gd name="connsiteX3" fmla="*/ 1811216 w 3376246"/>
              <a:gd name="connsiteY3" fmla="*/ 1235319 h 1235319"/>
              <a:gd name="connsiteX4" fmla="*/ 1740877 w 3376246"/>
              <a:gd name="connsiteY4" fmla="*/ 1134208 h 1235319"/>
              <a:gd name="connsiteX5" fmla="*/ 1723293 w 3376246"/>
              <a:gd name="connsiteY5" fmla="*/ 1103434 h 1235319"/>
              <a:gd name="connsiteX6" fmla="*/ 1648558 w 3376246"/>
              <a:gd name="connsiteY6" fmla="*/ 1002323 h 1235319"/>
              <a:gd name="connsiteX7" fmla="*/ 1336431 w 3376246"/>
              <a:gd name="connsiteY7" fmla="*/ 698988 h 1235319"/>
              <a:gd name="connsiteX8" fmla="*/ 1318846 w 3376246"/>
              <a:gd name="connsiteY8" fmla="*/ 685800 h 1235319"/>
              <a:gd name="connsiteX9" fmla="*/ 1270489 w 3376246"/>
              <a:gd name="connsiteY9" fmla="*/ 659423 h 1235319"/>
              <a:gd name="connsiteX10" fmla="*/ 1248508 w 3376246"/>
              <a:gd name="connsiteY10" fmla="*/ 655027 h 1235319"/>
              <a:gd name="connsiteX11" fmla="*/ 1213339 w 3376246"/>
              <a:gd name="connsiteY11" fmla="*/ 641838 h 1235319"/>
              <a:gd name="connsiteX12" fmla="*/ 1138604 w 3376246"/>
              <a:gd name="connsiteY12" fmla="*/ 633046 h 1235319"/>
              <a:gd name="connsiteX13" fmla="*/ 1077058 w 3376246"/>
              <a:gd name="connsiteY13" fmla="*/ 619858 h 1235319"/>
              <a:gd name="connsiteX14" fmla="*/ 1055077 w 3376246"/>
              <a:gd name="connsiteY14" fmla="*/ 615461 h 1235319"/>
              <a:gd name="connsiteX15" fmla="*/ 1033096 w 3376246"/>
              <a:gd name="connsiteY15" fmla="*/ 602273 h 1235319"/>
              <a:gd name="connsiteX16" fmla="*/ 1011116 w 3376246"/>
              <a:gd name="connsiteY16" fmla="*/ 597877 h 1235319"/>
              <a:gd name="connsiteX17" fmla="*/ 993531 w 3376246"/>
              <a:gd name="connsiteY17" fmla="*/ 593481 h 1235319"/>
              <a:gd name="connsiteX18" fmla="*/ 945173 w 3376246"/>
              <a:gd name="connsiteY18" fmla="*/ 584688 h 1235319"/>
              <a:gd name="connsiteX19" fmla="*/ 813289 w 3376246"/>
              <a:gd name="connsiteY19" fmla="*/ 575896 h 1235319"/>
              <a:gd name="connsiteX20" fmla="*/ 738554 w 3376246"/>
              <a:gd name="connsiteY20" fmla="*/ 567104 h 1235319"/>
              <a:gd name="connsiteX21" fmla="*/ 668216 w 3376246"/>
              <a:gd name="connsiteY21" fmla="*/ 553915 h 1235319"/>
              <a:gd name="connsiteX22" fmla="*/ 597877 w 3376246"/>
              <a:gd name="connsiteY22" fmla="*/ 562708 h 1235319"/>
              <a:gd name="connsiteX23" fmla="*/ 575896 w 3376246"/>
              <a:gd name="connsiteY23" fmla="*/ 571500 h 1235319"/>
              <a:gd name="connsiteX24" fmla="*/ 523143 w 3376246"/>
              <a:gd name="connsiteY24" fmla="*/ 597877 h 1235319"/>
              <a:gd name="connsiteX25" fmla="*/ 465993 w 3376246"/>
              <a:gd name="connsiteY25" fmla="*/ 619858 h 1235319"/>
              <a:gd name="connsiteX26" fmla="*/ 448408 w 3376246"/>
              <a:gd name="connsiteY26" fmla="*/ 624254 h 1235319"/>
              <a:gd name="connsiteX27" fmla="*/ 417635 w 3376246"/>
              <a:gd name="connsiteY27" fmla="*/ 641838 h 1235319"/>
              <a:gd name="connsiteX28" fmla="*/ 369277 w 3376246"/>
              <a:gd name="connsiteY28" fmla="*/ 650631 h 1235319"/>
              <a:gd name="connsiteX29" fmla="*/ 0 w 3376246"/>
              <a:gd name="connsiteY29" fmla="*/ 0 h 1235319"/>
              <a:gd name="connsiteX30" fmla="*/ 3376246 w 3376246"/>
              <a:gd name="connsiteY30" fmla="*/ 4396 h 1235319"/>
              <a:gd name="connsiteX0" fmla="*/ 3376246 w 3376246"/>
              <a:gd name="connsiteY0" fmla="*/ 4396 h 1235319"/>
              <a:gd name="connsiteX1" fmla="*/ 3147646 w 3376246"/>
              <a:gd name="connsiteY1" fmla="*/ 650631 h 1235319"/>
              <a:gd name="connsiteX2" fmla="*/ 1811216 w 3376246"/>
              <a:gd name="connsiteY2" fmla="*/ 1235319 h 1235319"/>
              <a:gd name="connsiteX3" fmla="*/ 1811216 w 3376246"/>
              <a:gd name="connsiteY3" fmla="*/ 1235319 h 1235319"/>
              <a:gd name="connsiteX4" fmla="*/ 1740877 w 3376246"/>
              <a:gd name="connsiteY4" fmla="*/ 1134208 h 1235319"/>
              <a:gd name="connsiteX5" fmla="*/ 1723293 w 3376246"/>
              <a:gd name="connsiteY5" fmla="*/ 1103434 h 1235319"/>
              <a:gd name="connsiteX6" fmla="*/ 1336431 w 3376246"/>
              <a:gd name="connsiteY6" fmla="*/ 698988 h 1235319"/>
              <a:gd name="connsiteX7" fmla="*/ 1318846 w 3376246"/>
              <a:gd name="connsiteY7" fmla="*/ 685800 h 1235319"/>
              <a:gd name="connsiteX8" fmla="*/ 1270489 w 3376246"/>
              <a:gd name="connsiteY8" fmla="*/ 659423 h 1235319"/>
              <a:gd name="connsiteX9" fmla="*/ 1248508 w 3376246"/>
              <a:gd name="connsiteY9" fmla="*/ 655027 h 1235319"/>
              <a:gd name="connsiteX10" fmla="*/ 1213339 w 3376246"/>
              <a:gd name="connsiteY10" fmla="*/ 641838 h 1235319"/>
              <a:gd name="connsiteX11" fmla="*/ 1138604 w 3376246"/>
              <a:gd name="connsiteY11" fmla="*/ 633046 h 1235319"/>
              <a:gd name="connsiteX12" fmla="*/ 1077058 w 3376246"/>
              <a:gd name="connsiteY12" fmla="*/ 619858 h 1235319"/>
              <a:gd name="connsiteX13" fmla="*/ 1055077 w 3376246"/>
              <a:gd name="connsiteY13" fmla="*/ 615461 h 1235319"/>
              <a:gd name="connsiteX14" fmla="*/ 1033096 w 3376246"/>
              <a:gd name="connsiteY14" fmla="*/ 602273 h 1235319"/>
              <a:gd name="connsiteX15" fmla="*/ 1011116 w 3376246"/>
              <a:gd name="connsiteY15" fmla="*/ 597877 h 1235319"/>
              <a:gd name="connsiteX16" fmla="*/ 993531 w 3376246"/>
              <a:gd name="connsiteY16" fmla="*/ 593481 h 1235319"/>
              <a:gd name="connsiteX17" fmla="*/ 945173 w 3376246"/>
              <a:gd name="connsiteY17" fmla="*/ 584688 h 1235319"/>
              <a:gd name="connsiteX18" fmla="*/ 813289 w 3376246"/>
              <a:gd name="connsiteY18" fmla="*/ 575896 h 1235319"/>
              <a:gd name="connsiteX19" fmla="*/ 738554 w 3376246"/>
              <a:gd name="connsiteY19" fmla="*/ 567104 h 1235319"/>
              <a:gd name="connsiteX20" fmla="*/ 668216 w 3376246"/>
              <a:gd name="connsiteY20" fmla="*/ 553915 h 1235319"/>
              <a:gd name="connsiteX21" fmla="*/ 597877 w 3376246"/>
              <a:gd name="connsiteY21" fmla="*/ 562708 h 1235319"/>
              <a:gd name="connsiteX22" fmla="*/ 575896 w 3376246"/>
              <a:gd name="connsiteY22" fmla="*/ 571500 h 1235319"/>
              <a:gd name="connsiteX23" fmla="*/ 523143 w 3376246"/>
              <a:gd name="connsiteY23" fmla="*/ 597877 h 1235319"/>
              <a:gd name="connsiteX24" fmla="*/ 465993 w 3376246"/>
              <a:gd name="connsiteY24" fmla="*/ 619858 h 1235319"/>
              <a:gd name="connsiteX25" fmla="*/ 448408 w 3376246"/>
              <a:gd name="connsiteY25" fmla="*/ 624254 h 1235319"/>
              <a:gd name="connsiteX26" fmla="*/ 417635 w 3376246"/>
              <a:gd name="connsiteY26" fmla="*/ 641838 h 1235319"/>
              <a:gd name="connsiteX27" fmla="*/ 369277 w 3376246"/>
              <a:gd name="connsiteY27" fmla="*/ 650631 h 1235319"/>
              <a:gd name="connsiteX28" fmla="*/ 0 w 3376246"/>
              <a:gd name="connsiteY28" fmla="*/ 0 h 1235319"/>
              <a:gd name="connsiteX29" fmla="*/ 3376246 w 3376246"/>
              <a:gd name="connsiteY29" fmla="*/ 4396 h 1235319"/>
              <a:gd name="connsiteX0" fmla="*/ 3376246 w 3376246"/>
              <a:gd name="connsiteY0" fmla="*/ 4396 h 1235319"/>
              <a:gd name="connsiteX1" fmla="*/ 3147646 w 3376246"/>
              <a:gd name="connsiteY1" fmla="*/ 650631 h 1235319"/>
              <a:gd name="connsiteX2" fmla="*/ 1811216 w 3376246"/>
              <a:gd name="connsiteY2" fmla="*/ 1235319 h 1235319"/>
              <a:gd name="connsiteX3" fmla="*/ 1811216 w 3376246"/>
              <a:gd name="connsiteY3" fmla="*/ 1235319 h 1235319"/>
              <a:gd name="connsiteX4" fmla="*/ 1740877 w 3376246"/>
              <a:gd name="connsiteY4" fmla="*/ 1134208 h 1235319"/>
              <a:gd name="connsiteX5" fmla="*/ 1336431 w 3376246"/>
              <a:gd name="connsiteY5" fmla="*/ 698988 h 1235319"/>
              <a:gd name="connsiteX6" fmla="*/ 1318846 w 3376246"/>
              <a:gd name="connsiteY6" fmla="*/ 685800 h 1235319"/>
              <a:gd name="connsiteX7" fmla="*/ 1270489 w 3376246"/>
              <a:gd name="connsiteY7" fmla="*/ 659423 h 1235319"/>
              <a:gd name="connsiteX8" fmla="*/ 1248508 w 3376246"/>
              <a:gd name="connsiteY8" fmla="*/ 655027 h 1235319"/>
              <a:gd name="connsiteX9" fmla="*/ 1213339 w 3376246"/>
              <a:gd name="connsiteY9" fmla="*/ 641838 h 1235319"/>
              <a:gd name="connsiteX10" fmla="*/ 1138604 w 3376246"/>
              <a:gd name="connsiteY10" fmla="*/ 633046 h 1235319"/>
              <a:gd name="connsiteX11" fmla="*/ 1077058 w 3376246"/>
              <a:gd name="connsiteY11" fmla="*/ 619858 h 1235319"/>
              <a:gd name="connsiteX12" fmla="*/ 1055077 w 3376246"/>
              <a:gd name="connsiteY12" fmla="*/ 615461 h 1235319"/>
              <a:gd name="connsiteX13" fmla="*/ 1033096 w 3376246"/>
              <a:gd name="connsiteY13" fmla="*/ 602273 h 1235319"/>
              <a:gd name="connsiteX14" fmla="*/ 1011116 w 3376246"/>
              <a:gd name="connsiteY14" fmla="*/ 597877 h 1235319"/>
              <a:gd name="connsiteX15" fmla="*/ 993531 w 3376246"/>
              <a:gd name="connsiteY15" fmla="*/ 593481 h 1235319"/>
              <a:gd name="connsiteX16" fmla="*/ 945173 w 3376246"/>
              <a:gd name="connsiteY16" fmla="*/ 584688 h 1235319"/>
              <a:gd name="connsiteX17" fmla="*/ 813289 w 3376246"/>
              <a:gd name="connsiteY17" fmla="*/ 575896 h 1235319"/>
              <a:gd name="connsiteX18" fmla="*/ 738554 w 3376246"/>
              <a:gd name="connsiteY18" fmla="*/ 567104 h 1235319"/>
              <a:gd name="connsiteX19" fmla="*/ 668216 w 3376246"/>
              <a:gd name="connsiteY19" fmla="*/ 553915 h 1235319"/>
              <a:gd name="connsiteX20" fmla="*/ 597877 w 3376246"/>
              <a:gd name="connsiteY20" fmla="*/ 562708 h 1235319"/>
              <a:gd name="connsiteX21" fmla="*/ 575896 w 3376246"/>
              <a:gd name="connsiteY21" fmla="*/ 571500 h 1235319"/>
              <a:gd name="connsiteX22" fmla="*/ 523143 w 3376246"/>
              <a:gd name="connsiteY22" fmla="*/ 597877 h 1235319"/>
              <a:gd name="connsiteX23" fmla="*/ 465993 w 3376246"/>
              <a:gd name="connsiteY23" fmla="*/ 619858 h 1235319"/>
              <a:gd name="connsiteX24" fmla="*/ 448408 w 3376246"/>
              <a:gd name="connsiteY24" fmla="*/ 624254 h 1235319"/>
              <a:gd name="connsiteX25" fmla="*/ 417635 w 3376246"/>
              <a:gd name="connsiteY25" fmla="*/ 641838 h 1235319"/>
              <a:gd name="connsiteX26" fmla="*/ 369277 w 3376246"/>
              <a:gd name="connsiteY26" fmla="*/ 650631 h 1235319"/>
              <a:gd name="connsiteX27" fmla="*/ 0 w 3376246"/>
              <a:gd name="connsiteY27" fmla="*/ 0 h 1235319"/>
              <a:gd name="connsiteX28" fmla="*/ 3376246 w 3376246"/>
              <a:gd name="connsiteY28" fmla="*/ 4396 h 1235319"/>
              <a:gd name="connsiteX0" fmla="*/ 3376246 w 3376246"/>
              <a:gd name="connsiteY0" fmla="*/ 4396 h 1235319"/>
              <a:gd name="connsiteX1" fmla="*/ 3147646 w 3376246"/>
              <a:gd name="connsiteY1" fmla="*/ 650631 h 1235319"/>
              <a:gd name="connsiteX2" fmla="*/ 1811216 w 3376246"/>
              <a:gd name="connsiteY2" fmla="*/ 1235319 h 1235319"/>
              <a:gd name="connsiteX3" fmla="*/ 1811216 w 3376246"/>
              <a:gd name="connsiteY3" fmla="*/ 1235319 h 1235319"/>
              <a:gd name="connsiteX4" fmla="*/ 1740877 w 3376246"/>
              <a:gd name="connsiteY4" fmla="*/ 1134208 h 1235319"/>
              <a:gd name="connsiteX5" fmla="*/ 1336431 w 3376246"/>
              <a:gd name="connsiteY5" fmla="*/ 698988 h 1235319"/>
              <a:gd name="connsiteX6" fmla="*/ 1318846 w 3376246"/>
              <a:gd name="connsiteY6" fmla="*/ 685800 h 1235319"/>
              <a:gd name="connsiteX7" fmla="*/ 1270489 w 3376246"/>
              <a:gd name="connsiteY7" fmla="*/ 659423 h 1235319"/>
              <a:gd name="connsiteX8" fmla="*/ 1248508 w 3376246"/>
              <a:gd name="connsiteY8" fmla="*/ 655027 h 1235319"/>
              <a:gd name="connsiteX9" fmla="*/ 1213339 w 3376246"/>
              <a:gd name="connsiteY9" fmla="*/ 641838 h 1235319"/>
              <a:gd name="connsiteX10" fmla="*/ 1138604 w 3376246"/>
              <a:gd name="connsiteY10" fmla="*/ 633046 h 1235319"/>
              <a:gd name="connsiteX11" fmla="*/ 1077058 w 3376246"/>
              <a:gd name="connsiteY11" fmla="*/ 619858 h 1235319"/>
              <a:gd name="connsiteX12" fmla="*/ 1033096 w 3376246"/>
              <a:gd name="connsiteY12" fmla="*/ 602273 h 1235319"/>
              <a:gd name="connsiteX13" fmla="*/ 1011116 w 3376246"/>
              <a:gd name="connsiteY13" fmla="*/ 597877 h 1235319"/>
              <a:gd name="connsiteX14" fmla="*/ 993531 w 3376246"/>
              <a:gd name="connsiteY14" fmla="*/ 593481 h 1235319"/>
              <a:gd name="connsiteX15" fmla="*/ 945173 w 3376246"/>
              <a:gd name="connsiteY15" fmla="*/ 584688 h 1235319"/>
              <a:gd name="connsiteX16" fmla="*/ 813289 w 3376246"/>
              <a:gd name="connsiteY16" fmla="*/ 575896 h 1235319"/>
              <a:gd name="connsiteX17" fmla="*/ 738554 w 3376246"/>
              <a:gd name="connsiteY17" fmla="*/ 567104 h 1235319"/>
              <a:gd name="connsiteX18" fmla="*/ 668216 w 3376246"/>
              <a:gd name="connsiteY18" fmla="*/ 553915 h 1235319"/>
              <a:gd name="connsiteX19" fmla="*/ 597877 w 3376246"/>
              <a:gd name="connsiteY19" fmla="*/ 562708 h 1235319"/>
              <a:gd name="connsiteX20" fmla="*/ 575896 w 3376246"/>
              <a:gd name="connsiteY20" fmla="*/ 571500 h 1235319"/>
              <a:gd name="connsiteX21" fmla="*/ 523143 w 3376246"/>
              <a:gd name="connsiteY21" fmla="*/ 597877 h 1235319"/>
              <a:gd name="connsiteX22" fmla="*/ 465993 w 3376246"/>
              <a:gd name="connsiteY22" fmla="*/ 619858 h 1235319"/>
              <a:gd name="connsiteX23" fmla="*/ 448408 w 3376246"/>
              <a:gd name="connsiteY23" fmla="*/ 624254 h 1235319"/>
              <a:gd name="connsiteX24" fmla="*/ 417635 w 3376246"/>
              <a:gd name="connsiteY24" fmla="*/ 641838 h 1235319"/>
              <a:gd name="connsiteX25" fmla="*/ 369277 w 3376246"/>
              <a:gd name="connsiteY25" fmla="*/ 650631 h 1235319"/>
              <a:gd name="connsiteX26" fmla="*/ 0 w 3376246"/>
              <a:gd name="connsiteY26" fmla="*/ 0 h 1235319"/>
              <a:gd name="connsiteX27" fmla="*/ 3376246 w 3376246"/>
              <a:gd name="connsiteY27" fmla="*/ 4396 h 1235319"/>
              <a:gd name="connsiteX0" fmla="*/ 3376246 w 3376246"/>
              <a:gd name="connsiteY0" fmla="*/ 4396 h 1235319"/>
              <a:gd name="connsiteX1" fmla="*/ 3147646 w 3376246"/>
              <a:gd name="connsiteY1" fmla="*/ 650631 h 1235319"/>
              <a:gd name="connsiteX2" fmla="*/ 1811216 w 3376246"/>
              <a:gd name="connsiteY2" fmla="*/ 1235319 h 1235319"/>
              <a:gd name="connsiteX3" fmla="*/ 1811216 w 3376246"/>
              <a:gd name="connsiteY3" fmla="*/ 1235319 h 1235319"/>
              <a:gd name="connsiteX4" fmla="*/ 1740877 w 3376246"/>
              <a:gd name="connsiteY4" fmla="*/ 1134208 h 1235319"/>
              <a:gd name="connsiteX5" fmla="*/ 1336431 w 3376246"/>
              <a:gd name="connsiteY5" fmla="*/ 698988 h 1235319"/>
              <a:gd name="connsiteX6" fmla="*/ 1318846 w 3376246"/>
              <a:gd name="connsiteY6" fmla="*/ 685800 h 1235319"/>
              <a:gd name="connsiteX7" fmla="*/ 1270489 w 3376246"/>
              <a:gd name="connsiteY7" fmla="*/ 659423 h 1235319"/>
              <a:gd name="connsiteX8" fmla="*/ 1248508 w 3376246"/>
              <a:gd name="connsiteY8" fmla="*/ 655027 h 1235319"/>
              <a:gd name="connsiteX9" fmla="*/ 1213339 w 3376246"/>
              <a:gd name="connsiteY9" fmla="*/ 641838 h 1235319"/>
              <a:gd name="connsiteX10" fmla="*/ 1138604 w 3376246"/>
              <a:gd name="connsiteY10" fmla="*/ 633046 h 1235319"/>
              <a:gd name="connsiteX11" fmla="*/ 1077058 w 3376246"/>
              <a:gd name="connsiteY11" fmla="*/ 619858 h 1235319"/>
              <a:gd name="connsiteX12" fmla="*/ 1033096 w 3376246"/>
              <a:gd name="connsiteY12" fmla="*/ 602273 h 1235319"/>
              <a:gd name="connsiteX13" fmla="*/ 993531 w 3376246"/>
              <a:gd name="connsiteY13" fmla="*/ 593481 h 1235319"/>
              <a:gd name="connsiteX14" fmla="*/ 945173 w 3376246"/>
              <a:gd name="connsiteY14" fmla="*/ 584688 h 1235319"/>
              <a:gd name="connsiteX15" fmla="*/ 813289 w 3376246"/>
              <a:gd name="connsiteY15" fmla="*/ 575896 h 1235319"/>
              <a:gd name="connsiteX16" fmla="*/ 738554 w 3376246"/>
              <a:gd name="connsiteY16" fmla="*/ 567104 h 1235319"/>
              <a:gd name="connsiteX17" fmla="*/ 668216 w 3376246"/>
              <a:gd name="connsiteY17" fmla="*/ 553915 h 1235319"/>
              <a:gd name="connsiteX18" fmla="*/ 597877 w 3376246"/>
              <a:gd name="connsiteY18" fmla="*/ 562708 h 1235319"/>
              <a:gd name="connsiteX19" fmla="*/ 575896 w 3376246"/>
              <a:gd name="connsiteY19" fmla="*/ 571500 h 1235319"/>
              <a:gd name="connsiteX20" fmla="*/ 523143 w 3376246"/>
              <a:gd name="connsiteY20" fmla="*/ 597877 h 1235319"/>
              <a:gd name="connsiteX21" fmla="*/ 465993 w 3376246"/>
              <a:gd name="connsiteY21" fmla="*/ 619858 h 1235319"/>
              <a:gd name="connsiteX22" fmla="*/ 448408 w 3376246"/>
              <a:gd name="connsiteY22" fmla="*/ 624254 h 1235319"/>
              <a:gd name="connsiteX23" fmla="*/ 417635 w 3376246"/>
              <a:gd name="connsiteY23" fmla="*/ 641838 h 1235319"/>
              <a:gd name="connsiteX24" fmla="*/ 369277 w 3376246"/>
              <a:gd name="connsiteY24" fmla="*/ 650631 h 1235319"/>
              <a:gd name="connsiteX25" fmla="*/ 0 w 3376246"/>
              <a:gd name="connsiteY25" fmla="*/ 0 h 1235319"/>
              <a:gd name="connsiteX26" fmla="*/ 3376246 w 3376246"/>
              <a:gd name="connsiteY26" fmla="*/ 4396 h 1235319"/>
              <a:gd name="connsiteX0" fmla="*/ 3376246 w 3376246"/>
              <a:gd name="connsiteY0" fmla="*/ 4396 h 1235319"/>
              <a:gd name="connsiteX1" fmla="*/ 3147646 w 3376246"/>
              <a:gd name="connsiteY1" fmla="*/ 650631 h 1235319"/>
              <a:gd name="connsiteX2" fmla="*/ 1811216 w 3376246"/>
              <a:gd name="connsiteY2" fmla="*/ 1235319 h 1235319"/>
              <a:gd name="connsiteX3" fmla="*/ 1811216 w 3376246"/>
              <a:gd name="connsiteY3" fmla="*/ 1235319 h 1235319"/>
              <a:gd name="connsiteX4" fmla="*/ 1740877 w 3376246"/>
              <a:gd name="connsiteY4" fmla="*/ 1134208 h 1235319"/>
              <a:gd name="connsiteX5" fmla="*/ 1336431 w 3376246"/>
              <a:gd name="connsiteY5" fmla="*/ 698988 h 1235319"/>
              <a:gd name="connsiteX6" fmla="*/ 1318846 w 3376246"/>
              <a:gd name="connsiteY6" fmla="*/ 685800 h 1235319"/>
              <a:gd name="connsiteX7" fmla="*/ 1270489 w 3376246"/>
              <a:gd name="connsiteY7" fmla="*/ 659423 h 1235319"/>
              <a:gd name="connsiteX8" fmla="*/ 1248508 w 3376246"/>
              <a:gd name="connsiteY8" fmla="*/ 655027 h 1235319"/>
              <a:gd name="connsiteX9" fmla="*/ 1213339 w 3376246"/>
              <a:gd name="connsiteY9" fmla="*/ 641838 h 1235319"/>
              <a:gd name="connsiteX10" fmla="*/ 1138604 w 3376246"/>
              <a:gd name="connsiteY10" fmla="*/ 633046 h 1235319"/>
              <a:gd name="connsiteX11" fmla="*/ 1077058 w 3376246"/>
              <a:gd name="connsiteY11" fmla="*/ 619858 h 1235319"/>
              <a:gd name="connsiteX12" fmla="*/ 1033096 w 3376246"/>
              <a:gd name="connsiteY12" fmla="*/ 602273 h 1235319"/>
              <a:gd name="connsiteX13" fmla="*/ 945173 w 3376246"/>
              <a:gd name="connsiteY13" fmla="*/ 584688 h 1235319"/>
              <a:gd name="connsiteX14" fmla="*/ 813289 w 3376246"/>
              <a:gd name="connsiteY14" fmla="*/ 575896 h 1235319"/>
              <a:gd name="connsiteX15" fmla="*/ 738554 w 3376246"/>
              <a:gd name="connsiteY15" fmla="*/ 567104 h 1235319"/>
              <a:gd name="connsiteX16" fmla="*/ 668216 w 3376246"/>
              <a:gd name="connsiteY16" fmla="*/ 553915 h 1235319"/>
              <a:gd name="connsiteX17" fmla="*/ 597877 w 3376246"/>
              <a:gd name="connsiteY17" fmla="*/ 562708 h 1235319"/>
              <a:gd name="connsiteX18" fmla="*/ 575896 w 3376246"/>
              <a:gd name="connsiteY18" fmla="*/ 571500 h 1235319"/>
              <a:gd name="connsiteX19" fmla="*/ 523143 w 3376246"/>
              <a:gd name="connsiteY19" fmla="*/ 597877 h 1235319"/>
              <a:gd name="connsiteX20" fmla="*/ 465993 w 3376246"/>
              <a:gd name="connsiteY20" fmla="*/ 619858 h 1235319"/>
              <a:gd name="connsiteX21" fmla="*/ 448408 w 3376246"/>
              <a:gd name="connsiteY21" fmla="*/ 624254 h 1235319"/>
              <a:gd name="connsiteX22" fmla="*/ 417635 w 3376246"/>
              <a:gd name="connsiteY22" fmla="*/ 641838 h 1235319"/>
              <a:gd name="connsiteX23" fmla="*/ 369277 w 3376246"/>
              <a:gd name="connsiteY23" fmla="*/ 650631 h 1235319"/>
              <a:gd name="connsiteX24" fmla="*/ 0 w 3376246"/>
              <a:gd name="connsiteY24" fmla="*/ 0 h 1235319"/>
              <a:gd name="connsiteX25" fmla="*/ 3376246 w 3376246"/>
              <a:gd name="connsiteY25" fmla="*/ 4396 h 1235319"/>
              <a:gd name="connsiteX0" fmla="*/ 3376246 w 3376246"/>
              <a:gd name="connsiteY0" fmla="*/ 4396 h 1235319"/>
              <a:gd name="connsiteX1" fmla="*/ 3147646 w 3376246"/>
              <a:gd name="connsiteY1" fmla="*/ 650631 h 1235319"/>
              <a:gd name="connsiteX2" fmla="*/ 1811216 w 3376246"/>
              <a:gd name="connsiteY2" fmla="*/ 1235319 h 1235319"/>
              <a:gd name="connsiteX3" fmla="*/ 1811216 w 3376246"/>
              <a:gd name="connsiteY3" fmla="*/ 1235319 h 1235319"/>
              <a:gd name="connsiteX4" fmla="*/ 1740877 w 3376246"/>
              <a:gd name="connsiteY4" fmla="*/ 1134208 h 1235319"/>
              <a:gd name="connsiteX5" fmla="*/ 1336431 w 3376246"/>
              <a:gd name="connsiteY5" fmla="*/ 698988 h 1235319"/>
              <a:gd name="connsiteX6" fmla="*/ 1318846 w 3376246"/>
              <a:gd name="connsiteY6" fmla="*/ 685800 h 1235319"/>
              <a:gd name="connsiteX7" fmla="*/ 1270489 w 3376246"/>
              <a:gd name="connsiteY7" fmla="*/ 659423 h 1235319"/>
              <a:gd name="connsiteX8" fmla="*/ 1248508 w 3376246"/>
              <a:gd name="connsiteY8" fmla="*/ 655027 h 1235319"/>
              <a:gd name="connsiteX9" fmla="*/ 1213339 w 3376246"/>
              <a:gd name="connsiteY9" fmla="*/ 641838 h 1235319"/>
              <a:gd name="connsiteX10" fmla="*/ 1138604 w 3376246"/>
              <a:gd name="connsiteY10" fmla="*/ 633046 h 1235319"/>
              <a:gd name="connsiteX11" fmla="*/ 1077058 w 3376246"/>
              <a:gd name="connsiteY11" fmla="*/ 619858 h 1235319"/>
              <a:gd name="connsiteX12" fmla="*/ 1033096 w 3376246"/>
              <a:gd name="connsiteY12" fmla="*/ 602273 h 1235319"/>
              <a:gd name="connsiteX13" fmla="*/ 813289 w 3376246"/>
              <a:gd name="connsiteY13" fmla="*/ 575896 h 1235319"/>
              <a:gd name="connsiteX14" fmla="*/ 738554 w 3376246"/>
              <a:gd name="connsiteY14" fmla="*/ 567104 h 1235319"/>
              <a:gd name="connsiteX15" fmla="*/ 668216 w 3376246"/>
              <a:gd name="connsiteY15" fmla="*/ 553915 h 1235319"/>
              <a:gd name="connsiteX16" fmla="*/ 597877 w 3376246"/>
              <a:gd name="connsiteY16" fmla="*/ 562708 h 1235319"/>
              <a:gd name="connsiteX17" fmla="*/ 575896 w 3376246"/>
              <a:gd name="connsiteY17" fmla="*/ 571500 h 1235319"/>
              <a:gd name="connsiteX18" fmla="*/ 523143 w 3376246"/>
              <a:gd name="connsiteY18" fmla="*/ 597877 h 1235319"/>
              <a:gd name="connsiteX19" fmla="*/ 465993 w 3376246"/>
              <a:gd name="connsiteY19" fmla="*/ 619858 h 1235319"/>
              <a:gd name="connsiteX20" fmla="*/ 448408 w 3376246"/>
              <a:gd name="connsiteY20" fmla="*/ 624254 h 1235319"/>
              <a:gd name="connsiteX21" fmla="*/ 417635 w 3376246"/>
              <a:gd name="connsiteY21" fmla="*/ 641838 h 1235319"/>
              <a:gd name="connsiteX22" fmla="*/ 369277 w 3376246"/>
              <a:gd name="connsiteY22" fmla="*/ 650631 h 1235319"/>
              <a:gd name="connsiteX23" fmla="*/ 0 w 3376246"/>
              <a:gd name="connsiteY23" fmla="*/ 0 h 1235319"/>
              <a:gd name="connsiteX24" fmla="*/ 3376246 w 3376246"/>
              <a:gd name="connsiteY24" fmla="*/ 4396 h 1235319"/>
              <a:gd name="connsiteX0" fmla="*/ 3376246 w 3376246"/>
              <a:gd name="connsiteY0" fmla="*/ 4396 h 1235319"/>
              <a:gd name="connsiteX1" fmla="*/ 3147646 w 3376246"/>
              <a:gd name="connsiteY1" fmla="*/ 650631 h 1235319"/>
              <a:gd name="connsiteX2" fmla="*/ 1811216 w 3376246"/>
              <a:gd name="connsiteY2" fmla="*/ 1235319 h 1235319"/>
              <a:gd name="connsiteX3" fmla="*/ 1811216 w 3376246"/>
              <a:gd name="connsiteY3" fmla="*/ 1235319 h 1235319"/>
              <a:gd name="connsiteX4" fmla="*/ 1740877 w 3376246"/>
              <a:gd name="connsiteY4" fmla="*/ 1134208 h 1235319"/>
              <a:gd name="connsiteX5" fmla="*/ 1336431 w 3376246"/>
              <a:gd name="connsiteY5" fmla="*/ 698988 h 1235319"/>
              <a:gd name="connsiteX6" fmla="*/ 1318846 w 3376246"/>
              <a:gd name="connsiteY6" fmla="*/ 685800 h 1235319"/>
              <a:gd name="connsiteX7" fmla="*/ 1270489 w 3376246"/>
              <a:gd name="connsiteY7" fmla="*/ 659423 h 1235319"/>
              <a:gd name="connsiteX8" fmla="*/ 1248508 w 3376246"/>
              <a:gd name="connsiteY8" fmla="*/ 655027 h 1235319"/>
              <a:gd name="connsiteX9" fmla="*/ 1213339 w 3376246"/>
              <a:gd name="connsiteY9" fmla="*/ 641838 h 1235319"/>
              <a:gd name="connsiteX10" fmla="*/ 1138604 w 3376246"/>
              <a:gd name="connsiteY10" fmla="*/ 633046 h 1235319"/>
              <a:gd name="connsiteX11" fmla="*/ 1077058 w 3376246"/>
              <a:gd name="connsiteY11" fmla="*/ 619858 h 1235319"/>
              <a:gd name="connsiteX12" fmla="*/ 1033096 w 3376246"/>
              <a:gd name="connsiteY12" fmla="*/ 602273 h 1235319"/>
              <a:gd name="connsiteX13" fmla="*/ 813289 w 3376246"/>
              <a:gd name="connsiteY13" fmla="*/ 575896 h 1235319"/>
              <a:gd name="connsiteX14" fmla="*/ 738554 w 3376246"/>
              <a:gd name="connsiteY14" fmla="*/ 567104 h 1235319"/>
              <a:gd name="connsiteX15" fmla="*/ 597877 w 3376246"/>
              <a:gd name="connsiteY15" fmla="*/ 562708 h 1235319"/>
              <a:gd name="connsiteX16" fmla="*/ 575896 w 3376246"/>
              <a:gd name="connsiteY16" fmla="*/ 571500 h 1235319"/>
              <a:gd name="connsiteX17" fmla="*/ 523143 w 3376246"/>
              <a:gd name="connsiteY17" fmla="*/ 597877 h 1235319"/>
              <a:gd name="connsiteX18" fmla="*/ 465993 w 3376246"/>
              <a:gd name="connsiteY18" fmla="*/ 619858 h 1235319"/>
              <a:gd name="connsiteX19" fmla="*/ 448408 w 3376246"/>
              <a:gd name="connsiteY19" fmla="*/ 624254 h 1235319"/>
              <a:gd name="connsiteX20" fmla="*/ 417635 w 3376246"/>
              <a:gd name="connsiteY20" fmla="*/ 641838 h 1235319"/>
              <a:gd name="connsiteX21" fmla="*/ 369277 w 3376246"/>
              <a:gd name="connsiteY21" fmla="*/ 650631 h 1235319"/>
              <a:gd name="connsiteX22" fmla="*/ 0 w 3376246"/>
              <a:gd name="connsiteY22" fmla="*/ 0 h 1235319"/>
              <a:gd name="connsiteX23" fmla="*/ 3376246 w 3376246"/>
              <a:gd name="connsiteY23" fmla="*/ 4396 h 1235319"/>
              <a:gd name="connsiteX0" fmla="*/ 3376246 w 3376246"/>
              <a:gd name="connsiteY0" fmla="*/ 4396 h 1235319"/>
              <a:gd name="connsiteX1" fmla="*/ 3147646 w 3376246"/>
              <a:gd name="connsiteY1" fmla="*/ 650631 h 1235319"/>
              <a:gd name="connsiteX2" fmla="*/ 1811216 w 3376246"/>
              <a:gd name="connsiteY2" fmla="*/ 1235319 h 1235319"/>
              <a:gd name="connsiteX3" fmla="*/ 1811216 w 3376246"/>
              <a:gd name="connsiteY3" fmla="*/ 1235319 h 1235319"/>
              <a:gd name="connsiteX4" fmla="*/ 1740877 w 3376246"/>
              <a:gd name="connsiteY4" fmla="*/ 1134208 h 1235319"/>
              <a:gd name="connsiteX5" fmla="*/ 1336431 w 3376246"/>
              <a:gd name="connsiteY5" fmla="*/ 698988 h 1235319"/>
              <a:gd name="connsiteX6" fmla="*/ 1318846 w 3376246"/>
              <a:gd name="connsiteY6" fmla="*/ 685800 h 1235319"/>
              <a:gd name="connsiteX7" fmla="*/ 1270489 w 3376246"/>
              <a:gd name="connsiteY7" fmla="*/ 659423 h 1235319"/>
              <a:gd name="connsiteX8" fmla="*/ 1248508 w 3376246"/>
              <a:gd name="connsiteY8" fmla="*/ 655027 h 1235319"/>
              <a:gd name="connsiteX9" fmla="*/ 1213339 w 3376246"/>
              <a:gd name="connsiteY9" fmla="*/ 641838 h 1235319"/>
              <a:gd name="connsiteX10" fmla="*/ 1138604 w 3376246"/>
              <a:gd name="connsiteY10" fmla="*/ 633046 h 1235319"/>
              <a:gd name="connsiteX11" fmla="*/ 1077058 w 3376246"/>
              <a:gd name="connsiteY11" fmla="*/ 619858 h 1235319"/>
              <a:gd name="connsiteX12" fmla="*/ 1033096 w 3376246"/>
              <a:gd name="connsiteY12" fmla="*/ 602273 h 1235319"/>
              <a:gd name="connsiteX13" fmla="*/ 813289 w 3376246"/>
              <a:gd name="connsiteY13" fmla="*/ 575896 h 1235319"/>
              <a:gd name="connsiteX14" fmla="*/ 597877 w 3376246"/>
              <a:gd name="connsiteY14" fmla="*/ 562708 h 1235319"/>
              <a:gd name="connsiteX15" fmla="*/ 575896 w 3376246"/>
              <a:gd name="connsiteY15" fmla="*/ 571500 h 1235319"/>
              <a:gd name="connsiteX16" fmla="*/ 523143 w 3376246"/>
              <a:gd name="connsiteY16" fmla="*/ 597877 h 1235319"/>
              <a:gd name="connsiteX17" fmla="*/ 465993 w 3376246"/>
              <a:gd name="connsiteY17" fmla="*/ 619858 h 1235319"/>
              <a:gd name="connsiteX18" fmla="*/ 448408 w 3376246"/>
              <a:gd name="connsiteY18" fmla="*/ 624254 h 1235319"/>
              <a:gd name="connsiteX19" fmla="*/ 417635 w 3376246"/>
              <a:gd name="connsiteY19" fmla="*/ 641838 h 1235319"/>
              <a:gd name="connsiteX20" fmla="*/ 369277 w 3376246"/>
              <a:gd name="connsiteY20" fmla="*/ 650631 h 1235319"/>
              <a:gd name="connsiteX21" fmla="*/ 0 w 3376246"/>
              <a:gd name="connsiteY21" fmla="*/ 0 h 1235319"/>
              <a:gd name="connsiteX22" fmla="*/ 3376246 w 3376246"/>
              <a:gd name="connsiteY22" fmla="*/ 4396 h 1235319"/>
              <a:gd name="connsiteX0" fmla="*/ 3376246 w 3376246"/>
              <a:gd name="connsiteY0" fmla="*/ 4396 h 1235319"/>
              <a:gd name="connsiteX1" fmla="*/ 3147646 w 3376246"/>
              <a:gd name="connsiteY1" fmla="*/ 650631 h 1235319"/>
              <a:gd name="connsiteX2" fmla="*/ 1811216 w 3376246"/>
              <a:gd name="connsiteY2" fmla="*/ 1235319 h 1235319"/>
              <a:gd name="connsiteX3" fmla="*/ 1811216 w 3376246"/>
              <a:gd name="connsiteY3" fmla="*/ 1235319 h 1235319"/>
              <a:gd name="connsiteX4" fmla="*/ 1740877 w 3376246"/>
              <a:gd name="connsiteY4" fmla="*/ 1134208 h 1235319"/>
              <a:gd name="connsiteX5" fmla="*/ 1336431 w 3376246"/>
              <a:gd name="connsiteY5" fmla="*/ 698988 h 1235319"/>
              <a:gd name="connsiteX6" fmla="*/ 1318846 w 3376246"/>
              <a:gd name="connsiteY6" fmla="*/ 685800 h 1235319"/>
              <a:gd name="connsiteX7" fmla="*/ 1270489 w 3376246"/>
              <a:gd name="connsiteY7" fmla="*/ 659423 h 1235319"/>
              <a:gd name="connsiteX8" fmla="*/ 1248508 w 3376246"/>
              <a:gd name="connsiteY8" fmla="*/ 655027 h 1235319"/>
              <a:gd name="connsiteX9" fmla="*/ 1213339 w 3376246"/>
              <a:gd name="connsiteY9" fmla="*/ 641838 h 1235319"/>
              <a:gd name="connsiteX10" fmla="*/ 1138604 w 3376246"/>
              <a:gd name="connsiteY10" fmla="*/ 633046 h 1235319"/>
              <a:gd name="connsiteX11" fmla="*/ 1077058 w 3376246"/>
              <a:gd name="connsiteY11" fmla="*/ 619858 h 1235319"/>
              <a:gd name="connsiteX12" fmla="*/ 1033096 w 3376246"/>
              <a:gd name="connsiteY12" fmla="*/ 602273 h 1235319"/>
              <a:gd name="connsiteX13" fmla="*/ 597877 w 3376246"/>
              <a:gd name="connsiteY13" fmla="*/ 562708 h 1235319"/>
              <a:gd name="connsiteX14" fmla="*/ 575896 w 3376246"/>
              <a:gd name="connsiteY14" fmla="*/ 571500 h 1235319"/>
              <a:gd name="connsiteX15" fmla="*/ 523143 w 3376246"/>
              <a:gd name="connsiteY15" fmla="*/ 597877 h 1235319"/>
              <a:gd name="connsiteX16" fmla="*/ 465993 w 3376246"/>
              <a:gd name="connsiteY16" fmla="*/ 619858 h 1235319"/>
              <a:gd name="connsiteX17" fmla="*/ 448408 w 3376246"/>
              <a:gd name="connsiteY17" fmla="*/ 624254 h 1235319"/>
              <a:gd name="connsiteX18" fmla="*/ 417635 w 3376246"/>
              <a:gd name="connsiteY18" fmla="*/ 641838 h 1235319"/>
              <a:gd name="connsiteX19" fmla="*/ 369277 w 3376246"/>
              <a:gd name="connsiteY19" fmla="*/ 650631 h 1235319"/>
              <a:gd name="connsiteX20" fmla="*/ 0 w 3376246"/>
              <a:gd name="connsiteY20" fmla="*/ 0 h 1235319"/>
              <a:gd name="connsiteX21" fmla="*/ 3376246 w 3376246"/>
              <a:gd name="connsiteY21" fmla="*/ 4396 h 1235319"/>
              <a:gd name="connsiteX0" fmla="*/ 3376246 w 3376246"/>
              <a:gd name="connsiteY0" fmla="*/ 4396 h 1235319"/>
              <a:gd name="connsiteX1" fmla="*/ 3147646 w 3376246"/>
              <a:gd name="connsiteY1" fmla="*/ 650631 h 1235319"/>
              <a:gd name="connsiteX2" fmla="*/ 1811216 w 3376246"/>
              <a:gd name="connsiteY2" fmla="*/ 1235319 h 1235319"/>
              <a:gd name="connsiteX3" fmla="*/ 1811216 w 3376246"/>
              <a:gd name="connsiteY3" fmla="*/ 1235319 h 1235319"/>
              <a:gd name="connsiteX4" fmla="*/ 1740877 w 3376246"/>
              <a:gd name="connsiteY4" fmla="*/ 1134208 h 1235319"/>
              <a:gd name="connsiteX5" fmla="*/ 1336431 w 3376246"/>
              <a:gd name="connsiteY5" fmla="*/ 698988 h 1235319"/>
              <a:gd name="connsiteX6" fmla="*/ 1318846 w 3376246"/>
              <a:gd name="connsiteY6" fmla="*/ 685800 h 1235319"/>
              <a:gd name="connsiteX7" fmla="*/ 1270489 w 3376246"/>
              <a:gd name="connsiteY7" fmla="*/ 659423 h 1235319"/>
              <a:gd name="connsiteX8" fmla="*/ 1248508 w 3376246"/>
              <a:gd name="connsiteY8" fmla="*/ 655027 h 1235319"/>
              <a:gd name="connsiteX9" fmla="*/ 1213339 w 3376246"/>
              <a:gd name="connsiteY9" fmla="*/ 641838 h 1235319"/>
              <a:gd name="connsiteX10" fmla="*/ 1138604 w 3376246"/>
              <a:gd name="connsiteY10" fmla="*/ 633046 h 1235319"/>
              <a:gd name="connsiteX11" fmla="*/ 1077058 w 3376246"/>
              <a:gd name="connsiteY11" fmla="*/ 619858 h 1235319"/>
              <a:gd name="connsiteX12" fmla="*/ 1033096 w 3376246"/>
              <a:gd name="connsiteY12" fmla="*/ 602273 h 1235319"/>
              <a:gd name="connsiteX13" fmla="*/ 597877 w 3376246"/>
              <a:gd name="connsiteY13" fmla="*/ 562708 h 1235319"/>
              <a:gd name="connsiteX14" fmla="*/ 523143 w 3376246"/>
              <a:gd name="connsiteY14" fmla="*/ 597877 h 1235319"/>
              <a:gd name="connsiteX15" fmla="*/ 465993 w 3376246"/>
              <a:gd name="connsiteY15" fmla="*/ 619858 h 1235319"/>
              <a:gd name="connsiteX16" fmla="*/ 448408 w 3376246"/>
              <a:gd name="connsiteY16" fmla="*/ 624254 h 1235319"/>
              <a:gd name="connsiteX17" fmla="*/ 417635 w 3376246"/>
              <a:gd name="connsiteY17" fmla="*/ 641838 h 1235319"/>
              <a:gd name="connsiteX18" fmla="*/ 369277 w 3376246"/>
              <a:gd name="connsiteY18" fmla="*/ 650631 h 1235319"/>
              <a:gd name="connsiteX19" fmla="*/ 0 w 3376246"/>
              <a:gd name="connsiteY19" fmla="*/ 0 h 1235319"/>
              <a:gd name="connsiteX20" fmla="*/ 3376246 w 3376246"/>
              <a:gd name="connsiteY20" fmla="*/ 4396 h 1235319"/>
              <a:gd name="connsiteX0" fmla="*/ 3376246 w 3376246"/>
              <a:gd name="connsiteY0" fmla="*/ 4396 h 1235319"/>
              <a:gd name="connsiteX1" fmla="*/ 3147646 w 3376246"/>
              <a:gd name="connsiteY1" fmla="*/ 650631 h 1235319"/>
              <a:gd name="connsiteX2" fmla="*/ 1811216 w 3376246"/>
              <a:gd name="connsiteY2" fmla="*/ 1235319 h 1235319"/>
              <a:gd name="connsiteX3" fmla="*/ 1811216 w 3376246"/>
              <a:gd name="connsiteY3" fmla="*/ 1235319 h 1235319"/>
              <a:gd name="connsiteX4" fmla="*/ 1740877 w 3376246"/>
              <a:gd name="connsiteY4" fmla="*/ 1134208 h 1235319"/>
              <a:gd name="connsiteX5" fmla="*/ 1336431 w 3376246"/>
              <a:gd name="connsiteY5" fmla="*/ 698988 h 1235319"/>
              <a:gd name="connsiteX6" fmla="*/ 1318846 w 3376246"/>
              <a:gd name="connsiteY6" fmla="*/ 685800 h 1235319"/>
              <a:gd name="connsiteX7" fmla="*/ 1270489 w 3376246"/>
              <a:gd name="connsiteY7" fmla="*/ 659423 h 1235319"/>
              <a:gd name="connsiteX8" fmla="*/ 1248508 w 3376246"/>
              <a:gd name="connsiteY8" fmla="*/ 655027 h 1235319"/>
              <a:gd name="connsiteX9" fmla="*/ 1213339 w 3376246"/>
              <a:gd name="connsiteY9" fmla="*/ 641838 h 1235319"/>
              <a:gd name="connsiteX10" fmla="*/ 1138604 w 3376246"/>
              <a:gd name="connsiteY10" fmla="*/ 633046 h 1235319"/>
              <a:gd name="connsiteX11" fmla="*/ 1077058 w 3376246"/>
              <a:gd name="connsiteY11" fmla="*/ 619858 h 1235319"/>
              <a:gd name="connsiteX12" fmla="*/ 1033096 w 3376246"/>
              <a:gd name="connsiteY12" fmla="*/ 602273 h 1235319"/>
              <a:gd name="connsiteX13" fmla="*/ 523143 w 3376246"/>
              <a:gd name="connsiteY13" fmla="*/ 597877 h 1235319"/>
              <a:gd name="connsiteX14" fmla="*/ 465993 w 3376246"/>
              <a:gd name="connsiteY14" fmla="*/ 619858 h 1235319"/>
              <a:gd name="connsiteX15" fmla="*/ 448408 w 3376246"/>
              <a:gd name="connsiteY15" fmla="*/ 624254 h 1235319"/>
              <a:gd name="connsiteX16" fmla="*/ 417635 w 3376246"/>
              <a:gd name="connsiteY16" fmla="*/ 641838 h 1235319"/>
              <a:gd name="connsiteX17" fmla="*/ 369277 w 3376246"/>
              <a:gd name="connsiteY17" fmla="*/ 650631 h 1235319"/>
              <a:gd name="connsiteX18" fmla="*/ 0 w 3376246"/>
              <a:gd name="connsiteY18" fmla="*/ 0 h 1235319"/>
              <a:gd name="connsiteX19" fmla="*/ 3376246 w 3376246"/>
              <a:gd name="connsiteY19" fmla="*/ 4396 h 1235319"/>
              <a:gd name="connsiteX0" fmla="*/ 3376246 w 3376246"/>
              <a:gd name="connsiteY0" fmla="*/ 4396 h 1235319"/>
              <a:gd name="connsiteX1" fmla="*/ 3147646 w 3376246"/>
              <a:gd name="connsiteY1" fmla="*/ 650631 h 1235319"/>
              <a:gd name="connsiteX2" fmla="*/ 1811216 w 3376246"/>
              <a:gd name="connsiteY2" fmla="*/ 1235319 h 1235319"/>
              <a:gd name="connsiteX3" fmla="*/ 1811216 w 3376246"/>
              <a:gd name="connsiteY3" fmla="*/ 1235319 h 1235319"/>
              <a:gd name="connsiteX4" fmla="*/ 1740877 w 3376246"/>
              <a:gd name="connsiteY4" fmla="*/ 1134208 h 1235319"/>
              <a:gd name="connsiteX5" fmla="*/ 1336431 w 3376246"/>
              <a:gd name="connsiteY5" fmla="*/ 698988 h 1235319"/>
              <a:gd name="connsiteX6" fmla="*/ 1318846 w 3376246"/>
              <a:gd name="connsiteY6" fmla="*/ 685800 h 1235319"/>
              <a:gd name="connsiteX7" fmla="*/ 1270489 w 3376246"/>
              <a:gd name="connsiteY7" fmla="*/ 659423 h 1235319"/>
              <a:gd name="connsiteX8" fmla="*/ 1248508 w 3376246"/>
              <a:gd name="connsiteY8" fmla="*/ 655027 h 1235319"/>
              <a:gd name="connsiteX9" fmla="*/ 1213339 w 3376246"/>
              <a:gd name="connsiteY9" fmla="*/ 641838 h 1235319"/>
              <a:gd name="connsiteX10" fmla="*/ 1138604 w 3376246"/>
              <a:gd name="connsiteY10" fmla="*/ 633046 h 1235319"/>
              <a:gd name="connsiteX11" fmla="*/ 1077058 w 3376246"/>
              <a:gd name="connsiteY11" fmla="*/ 619858 h 1235319"/>
              <a:gd name="connsiteX12" fmla="*/ 1033096 w 3376246"/>
              <a:gd name="connsiteY12" fmla="*/ 602273 h 1235319"/>
              <a:gd name="connsiteX13" fmla="*/ 523143 w 3376246"/>
              <a:gd name="connsiteY13" fmla="*/ 597877 h 1235319"/>
              <a:gd name="connsiteX14" fmla="*/ 465993 w 3376246"/>
              <a:gd name="connsiteY14" fmla="*/ 619858 h 1235319"/>
              <a:gd name="connsiteX15" fmla="*/ 417635 w 3376246"/>
              <a:gd name="connsiteY15" fmla="*/ 641838 h 1235319"/>
              <a:gd name="connsiteX16" fmla="*/ 369277 w 3376246"/>
              <a:gd name="connsiteY16" fmla="*/ 650631 h 1235319"/>
              <a:gd name="connsiteX17" fmla="*/ 0 w 3376246"/>
              <a:gd name="connsiteY17" fmla="*/ 0 h 1235319"/>
              <a:gd name="connsiteX18" fmla="*/ 3376246 w 3376246"/>
              <a:gd name="connsiteY18" fmla="*/ 4396 h 1235319"/>
              <a:gd name="connsiteX0" fmla="*/ 3376246 w 3376246"/>
              <a:gd name="connsiteY0" fmla="*/ 4396 h 1235319"/>
              <a:gd name="connsiteX1" fmla="*/ 3147646 w 3376246"/>
              <a:gd name="connsiteY1" fmla="*/ 650631 h 1235319"/>
              <a:gd name="connsiteX2" fmla="*/ 1811216 w 3376246"/>
              <a:gd name="connsiteY2" fmla="*/ 1235319 h 1235319"/>
              <a:gd name="connsiteX3" fmla="*/ 1811216 w 3376246"/>
              <a:gd name="connsiteY3" fmla="*/ 1235319 h 1235319"/>
              <a:gd name="connsiteX4" fmla="*/ 1740877 w 3376246"/>
              <a:gd name="connsiteY4" fmla="*/ 1134208 h 1235319"/>
              <a:gd name="connsiteX5" fmla="*/ 1336431 w 3376246"/>
              <a:gd name="connsiteY5" fmla="*/ 698988 h 1235319"/>
              <a:gd name="connsiteX6" fmla="*/ 1318846 w 3376246"/>
              <a:gd name="connsiteY6" fmla="*/ 685800 h 1235319"/>
              <a:gd name="connsiteX7" fmla="*/ 1270489 w 3376246"/>
              <a:gd name="connsiteY7" fmla="*/ 659423 h 1235319"/>
              <a:gd name="connsiteX8" fmla="*/ 1248508 w 3376246"/>
              <a:gd name="connsiteY8" fmla="*/ 655027 h 1235319"/>
              <a:gd name="connsiteX9" fmla="*/ 1213339 w 3376246"/>
              <a:gd name="connsiteY9" fmla="*/ 641838 h 1235319"/>
              <a:gd name="connsiteX10" fmla="*/ 1138604 w 3376246"/>
              <a:gd name="connsiteY10" fmla="*/ 633046 h 1235319"/>
              <a:gd name="connsiteX11" fmla="*/ 1077058 w 3376246"/>
              <a:gd name="connsiteY11" fmla="*/ 619858 h 1235319"/>
              <a:gd name="connsiteX12" fmla="*/ 1033096 w 3376246"/>
              <a:gd name="connsiteY12" fmla="*/ 602273 h 1235319"/>
              <a:gd name="connsiteX13" fmla="*/ 523143 w 3376246"/>
              <a:gd name="connsiteY13" fmla="*/ 597877 h 1235319"/>
              <a:gd name="connsiteX14" fmla="*/ 417635 w 3376246"/>
              <a:gd name="connsiteY14" fmla="*/ 641838 h 1235319"/>
              <a:gd name="connsiteX15" fmla="*/ 369277 w 3376246"/>
              <a:gd name="connsiteY15" fmla="*/ 650631 h 1235319"/>
              <a:gd name="connsiteX16" fmla="*/ 0 w 3376246"/>
              <a:gd name="connsiteY16" fmla="*/ 0 h 1235319"/>
              <a:gd name="connsiteX17" fmla="*/ 3376246 w 3376246"/>
              <a:gd name="connsiteY17" fmla="*/ 4396 h 1235319"/>
              <a:gd name="connsiteX0" fmla="*/ 3376246 w 3376246"/>
              <a:gd name="connsiteY0" fmla="*/ 4396 h 1235319"/>
              <a:gd name="connsiteX1" fmla="*/ 3147646 w 3376246"/>
              <a:gd name="connsiteY1" fmla="*/ 650631 h 1235319"/>
              <a:gd name="connsiteX2" fmla="*/ 1811216 w 3376246"/>
              <a:gd name="connsiteY2" fmla="*/ 1235319 h 1235319"/>
              <a:gd name="connsiteX3" fmla="*/ 1811216 w 3376246"/>
              <a:gd name="connsiteY3" fmla="*/ 1235319 h 1235319"/>
              <a:gd name="connsiteX4" fmla="*/ 1740877 w 3376246"/>
              <a:gd name="connsiteY4" fmla="*/ 1134208 h 1235319"/>
              <a:gd name="connsiteX5" fmla="*/ 1336431 w 3376246"/>
              <a:gd name="connsiteY5" fmla="*/ 698988 h 1235319"/>
              <a:gd name="connsiteX6" fmla="*/ 1318846 w 3376246"/>
              <a:gd name="connsiteY6" fmla="*/ 685800 h 1235319"/>
              <a:gd name="connsiteX7" fmla="*/ 1270489 w 3376246"/>
              <a:gd name="connsiteY7" fmla="*/ 659423 h 1235319"/>
              <a:gd name="connsiteX8" fmla="*/ 1248508 w 3376246"/>
              <a:gd name="connsiteY8" fmla="*/ 655027 h 1235319"/>
              <a:gd name="connsiteX9" fmla="*/ 1213339 w 3376246"/>
              <a:gd name="connsiteY9" fmla="*/ 641838 h 1235319"/>
              <a:gd name="connsiteX10" fmla="*/ 1138604 w 3376246"/>
              <a:gd name="connsiteY10" fmla="*/ 633046 h 1235319"/>
              <a:gd name="connsiteX11" fmla="*/ 1077058 w 3376246"/>
              <a:gd name="connsiteY11" fmla="*/ 619858 h 1235319"/>
              <a:gd name="connsiteX12" fmla="*/ 1033096 w 3376246"/>
              <a:gd name="connsiteY12" fmla="*/ 602273 h 1235319"/>
              <a:gd name="connsiteX13" fmla="*/ 417635 w 3376246"/>
              <a:gd name="connsiteY13" fmla="*/ 641838 h 1235319"/>
              <a:gd name="connsiteX14" fmla="*/ 369277 w 3376246"/>
              <a:gd name="connsiteY14" fmla="*/ 650631 h 1235319"/>
              <a:gd name="connsiteX15" fmla="*/ 0 w 3376246"/>
              <a:gd name="connsiteY15" fmla="*/ 0 h 1235319"/>
              <a:gd name="connsiteX16" fmla="*/ 3376246 w 3376246"/>
              <a:gd name="connsiteY16" fmla="*/ 4396 h 1235319"/>
              <a:gd name="connsiteX0" fmla="*/ 3376246 w 3376246"/>
              <a:gd name="connsiteY0" fmla="*/ 4396 h 1235319"/>
              <a:gd name="connsiteX1" fmla="*/ 3147646 w 3376246"/>
              <a:gd name="connsiteY1" fmla="*/ 650631 h 1235319"/>
              <a:gd name="connsiteX2" fmla="*/ 1811216 w 3376246"/>
              <a:gd name="connsiteY2" fmla="*/ 1235319 h 1235319"/>
              <a:gd name="connsiteX3" fmla="*/ 1811216 w 3376246"/>
              <a:gd name="connsiteY3" fmla="*/ 1235319 h 1235319"/>
              <a:gd name="connsiteX4" fmla="*/ 1740877 w 3376246"/>
              <a:gd name="connsiteY4" fmla="*/ 1134208 h 1235319"/>
              <a:gd name="connsiteX5" fmla="*/ 1336431 w 3376246"/>
              <a:gd name="connsiteY5" fmla="*/ 698988 h 1235319"/>
              <a:gd name="connsiteX6" fmla="*/ 1318846 w 3376246"/>
              <a:gd name="connsiteY6" fmla="*/ 685800 h 1235319"/>
              <a:gd name="connsiteX7" fmla="*/ 1270489 w 3376246"/>
              <a:gd name="connsiteY7" fmla="*/ 659423 h 1235319"/>
              <a:gd name="connsiteX8" fmla="*/ 1248508 w 3376246"/>
              <a:gd name="connsiteY8" fmla="*/ 655027 h 1235319"/>
              <a:gd name="connsiteX9" fmla="*/ 1213339 w 3376246"/>
              <a:gd name="connsiteY9" fmla="*/ 641838 h 1235319"/>
              <a:gd name="connsiteX10" fmla="*/ 1138604 w 3376246"/>
              <a:gd name="connsiteY10" fmla="*/ 633046 h 1235319"/>
              <a:gd name="connsiteX11" fmla="*/ 1077058 w 3376246"/>
              <a:gd name="connsiteY11" fmla="*/ 619858 h 1235319"/>
              <a:gd name="connsiteX12" fmla="*/ 1033096 w 3376246"/>
              <a:gd name="connsiteY12" fmla="*/ 602273 h 1235319"/>
              <a:gd name="connsiteX13" fmla="*/ 417636 w 3376246"/>
              <a:gd name="connsiteY13" fmla="*/ 641837 h 1235319"/>
              <a:gd name="connsiteX14" fmla="*/ 369277 w 3376246"/>
              <a:gd name="connsiteY14" fmla="*/ 650631 h 1235319"/>
              <a:gd name="connsiteX15" fmla="*/ 0 w 3376246"/>
              <a:gd name="connsiteY15" fmla="*/ 0 h 1235319"/>
              <a:gd name="connsiteX16" fmla="*/ 3376246 w 3376246"/>
              <a:gd name="connsiteY16" fmla="*/ 4396 h 1235319"/>
              <a:gd name="connsiteX0" fmla="*/ 3376246 w 3376246"/>
              <a:gd name="connsiteY0" fmla="*/ 4396 h 1235319"/>
              <a:gd name="connsiteX1" fmla="*/ 3147646 w 3376246"/>
              <a:gd name="connsiteY1" fmla="*/ 650631 h 1235319"/>
              <a:gd name="connsiteX2" fmla="*/ 1811216 w 3376246"/>
              <a:gd name="connsiteY2" fmla="*/ 1235319 h 1235319"/>
              <a:gd name="connsiteX3" fmla="*/ 1811216 w 3376246"/>
              <a:gd name="connsiteY3" fmla="*/ 1235319 h 1235319"/>
              <a:gd name="connsiteX4" fmla="*/ 1740877 w 3376246"/>
              <a:gd name="connsiteY4" fmla="*/ 1134208 h 1235319"/>
              <a:gd name="connsiteX5" fmla="*/ 1336431 w 3376246"/>
              <a:gd name="connsiteY5" fmla="*/ 698988 h 1235319"/>
              <a:gd name="connsiteX6" fmla="*/ 1318846 w 3376246"/>
              <a:gd name="connsiteY6" fmla="*/ 685800 h 1235319"/>
              <a:gd name="connsiteX7" fmla="*/ 1270489 w 3376246"/>
              <a:gd name="connsiteY7" fmla="*/ 659423 h 1235319"/>
              <a:gd name="connsiteX8" fmla="*/ 1248508 w 3376246"/>
              <a:gd name="connsiteY8" fmla="*/ 655027 h 1235319"/>
              <a:gd name="connsiteX9" fmla="*/ 1213339 w 3376246"/>
              <a:gd name="connsiteY9" fmla="*/ 641838 h 1235319"/>
              <a:gd name="connsiteX10" fmla="*/ 1138604 w 3376246"/>
              <a:gd name="connsiteY10" fmla="*/ 633046 h 1235319"/>
              <a:gd name="connsiteX11" fmla="*/ 1077058 w 3376246"/>
              <a:gd name="connsiteY11" fmla="*/ 619858 h 1235319"/>
              <a:gd name="connsiteX12" fmla="*/ 1033096 w 3376246"/>
              <a:gd name="connsiteY12" fmla="*/ 602273 h 1235319"/>
              <a:gd name="connsiteX13" fmla="*/ 417636 w 3376246"/>
              <a:gd name="connsiteY13" fmla="*/ 641837 h 1235319"/>
              <a:gd name="connsiteX14" fmla="*/ 369277 w 3376246"/>
              <a:gd name="connsiteY14" fmla="*/ 650631 h 1235319"/>
              <a:gd name="connsiteX15" fmla="*/ 0 w 3376246"/>
              <a:gd name="connsiteY15" fmla="*/ 0 h 1235319"/>
              <a:gd name="connsiteX16" fmla="*/ 3376246 w 3376246"/>
              <a:gd name="connsiteY16" fmla="*/ 4396 h 1235319"/>
              <a:gd name="connsiteX0" fmla="*/ 3376246 w 3376246"/>
              <a:gd name="connsiteY0" fmla="*/ 4396 h 1235319"/>
              <a:gd name="connsiteX1" fmla="*/ 3147646 w 3376246"/>
              <a:gd name="connsiteY1" fmla="*/ 650631 h 1235319"/>
              <a:gd name="connsiteX2" fmla="*/ 1811216 w 3376246"/>
              <a:gd name="connsiteY2" fmla="*/ 1235319 h 1235319"/>
              <a:gd name="connsiteX3" fmla="*/ 1811216 w 3376246"/>
              <a:gd name="connsiteY3" fmla="*/ 1235319 h 1235319"/>
              <a:gd name="connsiteX4" fmla="*/ 1740877 w 3376246"/>
              <a:gd name="connsiteY4" fmla="*/ 1134208 h 1235319"/>
              <a:gd name="connsiteX5" fmla="*/ 1336431 w 3376246"/>
              <a:gd name="connsiteY5" fmla="*/ 698988 h 1235319"/>
              <a:gd name="connsiteX6" fmla="*/ 1318846 w 3376246"/>
              <a:gd name="connsiteY6" fmla="*/ 685800 h 1235319"/>
              <a:gd name="connsiteX7" fmla="*/ 1270489 w 3376246"/>
              <a:gd name="connsiteY7" fmla="*/ 659423 h 1235319"/>
              <a:gd name="connsiteX8" fmla="*/ 1248508 w 3376246"/>
              <a:gd name="connsiteY8" fmla="*/ 655027 h 1235319"/>
              <a:gd name="connsiteX9" fmla="*/ 1213339 w 3376246"/>
              <a:gd name="connsiteY9" fmla="*/ 641838 h 1235319"/>
              <a:gd name="connsiteX10" fmla="*/ 1138604 w 3376246"/>
              <a:gd name="connsiteY10" fmla="*/ 633046 h 1235319"/>
              <a:gd name="connsiteX11" fmla="*/ 1077058 w 3376246"/>
              <a:gd name="connsiteY11" fmla="*/ 619858 h 1235319"/>
              <a:gd name="connsiteX12" fmla="*/ 1033096 w 3376246"/>
              <a:gd name="connsiteY12" fmla="*/ 602273 h 1235319"/>
              <a:gd name="connsiteX13" fmla="*/ 417636 w 3376246"/>
              <a:gd name="connsiteY13" fmla="*/ 641837 h 1235319"/>
              <a:gd name="connsiteX14" fmla="*/ 369277 w 3376246"/>
              <a:gd name="connsiteY14" fmla="*/ 650631 h 1235319"/>
              <a:gd name="connsiteX15" fmla="*/ 0 w 3376246"/>
              <a:gd name="connsiteY15" fmla="*/ 0 h 1235319"/>
              <a:gd name="connsiteX16" fmla="*/ 3376246 w 3376246"/>
              <a:gd name="connsiteY16" fmla="*/ 4396 h 1235319"/>
              <a:gd name="connsiteX0" fmla="*/ 3376246 w 3376246"/>
              <a:gd name="connsiteY0" fmla="*/ 4396 h 1235319"/>
              <a:gd name="connsiteX1" fmla="*/ 3147646 w 3376246"/>
              <a:gd name="connsiteY1" fmla="*/ 650631 h 1235319"/>
              <a:gd name="connsiteX2" fmla="*/ 1811216 w 3376246"/>
              <a:gd name="connsiteY2" fmla="*/ 1235319 h 1235319"/>
              <a:gd name="connsiteX3" fmla="*/ 1811216 w 3376246"/>
              <a:gd name="connsiteY3" fmla="*/ 1235319 h 1235319"/>
              <a:gd name="connsiteX4" fmla="*/ 1740877 w 3376246"/>
              <a:gd name="connsiteY4" fmla="*/ 1134208 h 1235319"/>
              <a:gd name="connsiteX5" fmla="*/ 1336431 w 3376246"/>
              <a:gd name="connsiteY5" fmla="*/ 698988 h 1235319"/>
              <a:gd name="connsiteX6" fmla="*/ 1318846 w 3376246"/>
              <a:gd name="connsiteY6" fmla="*/ 685800 h 1235319"/>
              <a:gd name="connsiteX7" fmla="*/ 1270489 w 3376246"/>
              <a:gd name="connsiteY7" fmla="*/ 659423 h 1235319"/>
              <a:gd name="connsiteX8" fmla="*/ 1248508 w 3376246"/>
              <a:gd name="connsiteY8" fmla="*/ 655027 h 1235319"/>
              <a:gd name="connsiteX9" fmla="*/ 1213339 w 3376246"/>
              <a:gd name="connsiteY9" fmla="*/ 641838 h 1235319"/>
              <a:gd name="connsiteX10" fmla="*/ 1138604 w 3376246"/>
              <a:gd name="connsiteY10" fmla="*/ 633046 h 1235319"/>
              <a:gd name="connsiteX11" fmla="*/ 1077058 w 3376246"/>
              <a:gd name="connsiteY11" fmla="*/ 619858 h 1235319"/>
              <a:gd name="connsiteX12" fmla="*/ 417636 w 3376246"/>
              <a:gd name="connsiteY12" fmla="*/ 641837 h 1235319"/>
              <a:gd name="connsiteX13" fmla="*/ 369277 w 3376246"/>
              <a:gd name="connsiteY13" fmla="*/ 650631 h 1235319"/>
              <a:gd name="connsiteX14" fmla="*/ 0 w 3376246"/>
              <a:gd name="connsiteY14" fmla="*/ 0 h 1235319"/>
              <a:gd name="connsiteX15" fmla="*/ 3376246 w 3376246"/>
              <a:gd name="connsiteY15" fmla="*/ 4396 h 1235319"/>
              <a:gd name="connsiteX0" fmla="*/ 3376246 w 3376246"/>
              <a:gd name="connsiteY0" fmla="*/ 4396 h 1235319"/>
              <a:gd name="connsiteX1" fmla="*/ 3147646 w 3376246"/>
              <a:gd name="connsiteY1" fmla="*/ 650631 h 1235319"/>
              <a:gd name="connsiteX2" fmla="*/ 1811216 w 3376246"/>
              <a:gd name="connsiteY2" fmla="*/ 1235319 h 1235319"/>
              <a:gd name="connsiteX3" fmla="*/ 1811216 w 3376246"/>
              <a:gd name="connsiteY3" fmla="*/ 1235319 h 1235319"/>
              <a:gd name="connsiteX4" fmla="*/ 1740877 w 3376246"/>
              <a:gd name="connsiteY4" fmla="*/ 1134208 h 1235319"/>
              <a:gd name="connsiteX5" fmla="*/ 1336431 w 3376246"/>
              <a:gd name="connsiteY5" fmla="*/ 698988 h 1235319"/>
              <a:gd name="connsiteX6" fmla="*/ 1318846 w 3376246"/>
              <a:gd name="connsiteY6" fmla="*/ 685800 h 1235319"/>
              <a:gd name="connsiteX7" fmla="*/ 1270489 w 3376246"/>
              <a:gd name="connsiteY7" fmla="*/ 659423 h 1235319"/>
              <a:gd name="connsiteX8" fmla="*/ 1248508 w 3376246"/>
              <a:gd name="connsiteY8" fmla="*/ 655027 h 1235319"/>
              <a:gd name="connsiteX9" fmla="*/ 1213339 w 3376246"/>
              <a:gd name="connsiteY9" fmla="*/ 641838 h 1235319"/>
              <a:gd name="connsiteX10" fmla="*/ 1138604 w 3376246"/>
              <a:gd name="connsiteY10" fmla="*/ 633046 h 1235319"/>
              <a:gd name="connsiteX11" fmla="*/ 417636 w 3376246"/>
              <a:gd name="connsiteY11" fmla="*/ 641837 h 1235319"/>
              <a:gd name="connsiteX12" fmla="*/ 369277 w 3376246"/>
              <a:gd name="connsiteY12" fmla="*/ 650631 h 1235319"/>
              <a:gd name="connsiteX13" fmla="*/ 0 w 3376246"/>
              <a:gd name="connsiteY13" fmla="*/ 0 h 1235319"/>
              <a:gd name="connsiteX14" fmla="*/ 3376246 w 3376246"/>
              <a:gd name="connsiteY14" fmla="*/ 4396 h 1235319"/>
              <a:gd name="connsiteX0" fmla="*/ 3376246 w 3376246"/>
              <a:gd name="connsiteY0" fmla="*/ 4396 h 1235319"/>
              <a:gd name="connsiteX1" fmla="*/ 3147646 w 3376246"/>
              <a:gd name="connsiteY1" fmla="*/ 650631 h 1235319"/>
              <a:gd name="connsiteX2" fmla="*/ 1811216 w 3376246"/>
              <a:gd name="connsiteY2" fmla="*/ 1235319 h 1235319"/>
              <a:gd name="connsiteX3" fmla="*/ 1811216 w 3376246"/>
              <a:gd name="connsiteY3" fmla="*/ 1235319 h 1235319"/>
              <a:gd name="connsiteX4" fmla="*/ 1740877 w 3376246"/>
              <a:gd name="connsiteY4" fmla="*/ 1134208 h 1235319"/>
              <a:gd name="connsiteX5" fmla="*/ 1336431 w 3376246"/>
              <a:gd name="connsiteY5" fmla="*/ 698988 h 1235319"/>
              <a:gd name="connsiteX6" fmla="*/ 1318846 w 3376246"/>
              <a:gd name="connsiteY6" fmla="*/ 685800 h 1235319"/>
              <a:gd name="connsiteX7" fmla="*/ 1270489 w 3376246"/>
              <a:gd name="connsiteY7" fmla="*/ 659423 h 1235319"/>
              <a:gd name="connsiteX8" fmla="*/ 1248508 w 3376246"/>
              <a:gd name="connsiteY8" fmla="*/ 655027 h 1235319"/>
              <a:gd name="connsiteX9" fmla="*/ 1213339 w 3376246"/>
              <a:gd name="connsiteY9" fmla="*/ 641838 h 1235319"/>
              <a:gd name="connsiteX10" fmla="*/ 417636 w 3376246"/>
              <a:gd name="connsiteY10" fmla="*/ 641837 h 1235319"/>
              <a:gd name="connsiteX11" fmla="*/ 369277 w 3376246"/>
              <a:gd name="connsiteY11" fmla="*/ 650631 h 1235319"/>
              <a:gd name="connsiteX12" fmla="*/ 0 w 3376246"/>
              <a:gd name="connsiteY12" fmla="*/ 0 h 1235319"/>
              <a:gd name="connsiteX13" fmla="*/ 3376246 w 3376246"/>
              <a:gd name="connsiteY13" fmla="*/ 4396 h 1235319"/>
              <a:gd name="connsiteX0" fmla="*/ 3376246 w 3376246"/>
              <a:gd name="connsiteY0" fmla="*/ 4396 h 1235319"/>
              <a:gd name="connsiteX1" fmla="*/ 3147646 w 3376246"/>
              <a:gd name="connsiteY1" fmla="*/ 650631 h 1235319"/>
              <a:gd name="connsiteX2" fmla="*/ 1811216 w 3376246"/>
              <a:gd name="connsiteY2" fmla="*/ 1235319 h 1235319"/>
              <a:gd name="connsiteX3" fmla="*/ 1811216 w 3376246"/>
              <a:gd name="connsiteY3" fmla="*/ 1235319 h 1235319"/>
              <a:gd name="connsiteX4" fmla="*/ 1740877 w 3376246"/>
              <a:gd name="connsiteY4" fmla="*/ 1134208 h 1235319"/>
              <a:gd name="connsiteX5" fmla="*/ 1336431 w 3376246"/>
              <a:gd name="connsiteY5" fmla="*/ 698988 h 1235319"/>
              <a:gd name="connsiteX6" fmla="*/ 1270489 w 3376246"/>
              <a:gd name="connsiteY6" fmla="*/ 659423 h 1235319"/>
              <a:gd name="connsiteX7" fmla="*/ 1248508 w 3376246"/>
              <a:gd name="connsiteY7" fmla="*/ 655027 h 1235319"/>
              <a:gd name="connsiteX8" fmla="*/ 1213339 w 3376246"/>
              <a:gd name="connsiteY8" fmla="*/ 641838 h 1235319"/>
              <a:gd name="connsiteX9" fmla="*/ 417636 w 3376246"/>
              <a:gd name="connsiteY9" fmla="*/ 641837 h 1235319"/>
              <a:gd name="connsiteX10" fmla="*/ 369277 w 3376246"/>
              <a:gd name="connsiteY10" fmla="*/ 650631 h 1235319"/>
              <a:gd name="connsiteX11" fmla="*/ 0 w 3376246"/>
              <a:gd name="connsiteY11" fmla="*/ 0 h 1235319"/>
              <a:gd name="connsiteX12" fmla="*/ 3376246 w 3376246"/>
              <a:gd name="connsiteY12" fmla="*/ 4396 h 1235319"/>
              <a:gd name="connsiteX0" fmla="*/ 3376246 w 3376246"/>
              <a:gd name="connsiteY0" fmla="*/ 4396 h 1235319"/>
              <a:gd name="connsiteX1" fmla="*/ 3147646 w 3376246"/>
              <a:gd name="connsiteY1" fmla="*/ 650631 h 1235319"/>
              <a:gd name="connsiteX2" fmla="*/ 1811216 w 3376246"/>
              <a:gd name="connsiteY2" fmla="*/ 1235319 h 1235319"/>
              <a:gd name="connsiteX3" fmla="*/ 1811216 w 3376246"/>
              <a:gd name="connsiteY3" fmla="*/ 1235319 h 1235319"/>
              <a:gd name="connsiteX4" fmla="*/ 1740877 w 3376246"/>
              <a:gd name="connsiteY4" fmla="*/ 1134208 h 1235319"/>
              <a:gd name="connsiteX5" fmla="*/ 1270489 w 3376246"/>
              <a:gd name="connsiteY5" fmla="*/ 659423 h 1235319"/>
              <a:gd name="connsiteX6" fmla="*/ 1248508 w 3376246"/>
              <a:gd name="connsiteY6" fmla="*/ 655027 h 1235319"/>
              <a:gd name="connsiteX7" fmla="*/ 1213339 w 3376246"/>
              <a:gd name="connsiteY7" fmla="*/ 641838 h 1235319"/>
              <a:gd name="connsiteX8" fmla="*/ 417636 w 3376246"/>
              <a:gd name="connsiteY8" fmla="*/ 641837 h 1235319"/>
              <a:gd name="connsiteX9" fmla="*/ 369277 w 3376246"/>
              <a:gd name="connsiteY9" fmla="*/ 650631 h 1235319"/>
              <a:gd name="connsiteX10" fmla="*/ 0 w 3376246"/>
              <a:gd name="connsiteY10" fmla="*/ 0 h 1235319"/>
              <a:gd name="connsiteX11" fmla="*/ 3376246 w 3376246"/>
              <a:gd name="connsiteY11" fmla="*/ 4396 h 1235319"/>
              <a:gd name="connsiteX0" fmla="*/ 3376246 w 3376246"/>
              <a:gd name="connsiteY0" fmla="*/ 4396 h 1235319"/>
              <a:gd name="connsiteX1" fmla="*/ 3147646 w 3376246"/>
              <a:gd name="connsiteY1" fmla="*/ 650631 h 1235319"/>
              <a:gd name="connsiteX2" fmla="*/ 1811216 w 3376246"/>
              <a:gd name="connsiteY2" fmla="*/ 1235319 h 1235319"/>
              <a:gd name="connsiteX3" fmla="*/ 1811216 w 3376246"/>
              <a:gd name="connsiteY3" fmla="*/ 1235319 h 1235319"/>
              <a:gd name="connsiteX4" fmla="*/ 1740877 w 3376246"/>
              <a:gd name="connsiteY4" fmla="*/ 1134208 h 1235319"/>
              <a:gd name="connsiteX5" fmla="*/ 1270489 w 3376246"/>
              <a:gd name="connsiteY5" fmla="*/ 659423 h 1235319"/>
              <a:gd name="connsiteX6" fmla="*/ 1213339 w 3376246"/>
              <a:gd name="connsiteY6" fmla="*/ 641838 h 1235319"/>
              <a:gd name="connsiteX7" fmla="*/ 417636 w 3376246"/>
              <a:gd name="connsiteY7" fmla="*/ 641837 h 1235319"/>
              <a:gd name="connsiteX8" fmla="*/ 369277 w 3376246"/>
              <a:gd name="connsiteY8" fmla="*/ 650631 h 1235319"/>
              <a:gd name="connsiteX9" fmla="*/ 0 w 3376246"/>
              <a:gd name="connsiteY9" fmla="*/ 0 h 1235319"/>
              <a:gd name="connsiteX10" fmla="*/ 3376246 w 3376246"/>
              <a:gd name="connsiteY10" fmla="*/ 4396 h 1235319"/>
              <a:gd name="connsiteX0" fmla="*/ 3376246 w 3376246"/>
              <a:gd name="connsiteY0" fmla="*/ 4396 h 1235319"/>
              <a:gd name="connsiteX1" fmla="*/ 3147646 w 3376246"/>
              <a:gd name="connsiteY1" fmla="*/ 650631 h 1235319"/>
              <a:gd name="connsiteX2" fmla="*/ 1811216 w 3376246"/>
              <a:gd name="connsiteY2" fmla="*/ 1235319 h 1235319"/>
              <a:gd name="connsiteX3" fmla="*/ 1811216 w 3376246"/>
              <a:gd name="connsiteY3" fmla="*/ 1235319 h 1235319"/>
              <a:gd name="connsiteX4" fmla="*/ 1740877 w 3376246"/>
              <a:gd name="connsiteY4" fmla="*/ 1134208 h 1235319"/>
              <a:gd name="connsiteX5" fmla="*/ 1270489 w 3376246"/>
              <a:gd name="connsiteY5" fmla="*/ 659423 h 1235319"/>
              <a:gd name="connsiteX6" fmla="*/ 417636 w 3376246"/>
              <a:gd name="connsiteY6" fmla="*/ 641837 h 1235319"/>
              <a:gd name="connsiteX7" fmla="*/ 369277 w 3376246"/>
              <a:gd name="connsiteY7" fmla="*/ 650631 h 1235319"/>
              <a:gd name="connsiteX8" fmla="*/ 0 w 3376246"/>
              <a:gd name="connsiteY8" fmla="*/ 0 h 1235319"/>
              <a:gd name="connsiteX9" fmla="*/ 3376246 w 3376246"/>
              <a:gd name="connsiteY9" fmla="*/ 4396 h 1235319"/>
              <a:gd name="connsiteX0" fmla="*/ 3376246 w 3376246"/>
              <a:gd name="connsiteY0" fmla="*/ 4396 h 1235319"/>
              <a:gd name="connsiteX1" fmla="*/ 3147646 w 3376246"/>
              <a:gd name="connsiteY1" fmla="*/ 650631 h 1235319"/>
              <a:gd name="connsiteX2" fmla="*/ 1811216 w 3376246"/>
              <a:gd name="connsiteY2" fmla="*/ 1235319 h 1235319"/>
              <a:gd name="connsiteX3" fmla="*/ 1811216 w 3376246"/>
              <a:gd name="connsiteY3" fmla="*/ 1235319 h 1235319"/>
              <a:gd name="connsiteX4" fmla="*/ 1740877 w 3376246"/>
              <a:gd name="connsiteY4" fmla="*/ 1134208 h 1235319"/>
              <a:gd name="connsiteX5" fmla="*/ 1270489 w 3376246"/>
              <a:gd name="connsiteY5" fmla="*/ 659423 h 1235319"/>
              <a:gd name="connsiteX6" fmla="*/ 417636 w 3376246"/>
              <a:gd name="connsiteY6" fmla="*/ 641837 h 1235319"/>
              <a:gd name="connsiteX7" fmla="*/ 369277 w 3376246"/>
              <a:gd name="connsiteY7" fmla="*/ 650631 h 1235319"/>
              <a:gd name="connsiteX8" fmla="*/ 0 w 3376246"/>
              <a:gd name="connsiteY8" fmla="*/ 0 h 1235319"/>
              <a:gd name="connsiteX9" fmla="*/ 3376246 w 3376246"/>
              <a:gd name="connsiteY9" fmla="*/ 4396 h 1235319"/>
              <a:gd name="connsiteX0" fmla="*/ 3376246 w 3376246"/>
              <a:gd name="connsiteY0" fmla="*/ 4396 h 1235319"/>
              <a:gd name="connsiteX1" fmla="*/ 3147646 w 3376246"/>
              <a:gd name="connsiteY1" fmla="*/ 650631 h 1235319"/>
              <a:gd name="connsiteX2" fmla="*/ 1811216 w 3376246"/>
              <a:gd name="connsiteY2" fmla="*/ 1235319 h 1235319"/>
              <a:gd name="connsiteX3" fmla="*/ 1811216 w 3376246"/>
              <a:gd name="connsiteY3" fmla="*/ 1235319 h 1235319"/>
              <a:gd name="connsiteX4" fmla="*/ 1740877 w 3376246"/>
              <a:gd name="connsiteY4" fmla="*/ 1134208 h 1235319"/>
              <a:gd name="connsiteX5" fmla="*/ 1270489 w 3376246"/>
              <a:gd name="connsiteY5" fmla="*/ 659423 h 1235319"/>
              <a:gd name="connsiteX6" fmla="*/ 417636 w 3376246"/>
              <a:gd name="connsiteY6" fmla="*/ 641837 h 1235319"/>
              <a:gd name="connsiteX7" fmla="*/ 369277 w 3376246"/>
              <a:gd name="connsiteY7" fmla="*/ 650631 h 1235319"/>
              <a:gd name="connsiteX8" fmla="*/ 0 w 3376246"/>
              <a:gd name="connsiteY8" fmla="*/ 0 h 1235319"/>
              <a:gd name="connsiteX9" fmla="*/ 3376246 w 3376246"/>
              <a:gd name="connsiteY9" fmla="*/ 4396 h 1235319"/>
              <a:gd name="connsiteX0" fmla="*/ 3376246 w 3376246"/>
              <a:gd name="connsiteY0" fmla="*/ 4396 h 1235319"/>
              <a:gd name="connsiteX1" fmla="*/ 3147646 w 3376246"/>
              <a:gd name="connsiteY1" fmla="*/ 650631 h 1235319"/>
              <a:gd name="connsiteX2" fmla="*/ 1811216 w 3376246"/>
              <a:gd name="connsiteY2" fmla="*/ 1235319 h 1235319"/>
              <a:gd name="connsiteX3" fmla="*/ 1811216 w 3376246"/>
              <a:gd name="connsiteY3" fmla="*/ 1235319 h 1235319"/>
              <a:gd name="connsiteX4" fmla="*/ 1270489 w 3376246"/>
              <a:gd name="connsiteY4" fmla="*/ 659423 h 1235319"/>
              <a:gd name="connsiteX5" fmla="*/ 417636 w 3376246"/>
              <a:gd name="connsiteY5" fmla="*/ 641837 h 1235319"/>
              <a:gd name="connsiteX6" fmla="*/ 369277 w 3376246"/>
              <a:gd name="connsiteY6" fmla="*/ 650631 h 1235319"/>
              <a:gd name="connsiteX7" fmla="*/ 0 w 3376246"/>
              <a:gd name="connsiteY7" fmla="*/ 0 h 1235319"/>
              <a:gd name="connsiteX8" fmla="*/ 3376246 w 3376246"/>
              <a:gd name="connsiteY8" fmla="*/ 4396 h 1235319"/>
              <a:gd name="connsiteX0" fmla="*/ 3376246 w 3376246"/>
              <a:gd name="connsiteY0" fmla="*/ 4396 h 1235319"/>
              <a:gd name="connsiteX1" fmla="*/ 3147646 w 3376246"/>
              <a:gd name="connsiteY1" fmla="*/ 650631 h 1235319"/>
              <a:gd name="connsiteX2" fmla="*/ 1811216 w 3376246"/>
              <a:gd name="connsiteY2" fmla="*/ 1235319 h 1235319"/>
              <a:gd name="connsiteX3" fmla="*/ 1811216 w 3376246"/>
              <a:gd name="connsiteY3" fmla="*/ 1235319 h 1235319"/>
              <a:gd name="connsiteX4" fmla="*/ 1270489 w 3376246"/>
              <a:gd name="connsiteY4" fmla="*/ 659423 h 1235319"/>
              <a:gd name="connsiteX5" fmla="*/ 369277 w 3376246"/>
              <a:gd name="connsiteY5" fmla="*/ 650631 h 1235319"/>
              <a:gd name="connsiteX6" fmla="*/ 0 w 3376246"/>
              <a:gd name="connsiteY6" fmla="*/ 0 h 1235319"/>
              <a:gd name="connsiteX7" fmla="*/ 3376246 w 3376246"/>
              <a:gd name="connsiteY7" fmla="*/ 4396 h 1235319"/>
              <a:gd name="connsiteX0" fmla="*/ 3376246 w 3376246"/>
              <a:gd name="connsiteY0" fmla="*/ 4396 h 1235319"/>
              <a:gd name="connsiteX1" fmla="*/ 3147646 w 3376246"/>
              <a:gd name="connsiteY1" fmla="*/ 650631 h 1235319"/>
              <a:gd name="connsiteX2" fmla="*/ 1811216 w 3376246"/>
              <a:gd name="connsiteY2" fmla="*/ 1235319 h 1235319"/>
              <a:gd name="connsiteX3" fmla="*/ 1811216 w 3376246"/>
              <a:gd name="connsiteY3" fmla="*/ 1235319 h 1235319"/>
              <a:gd name="connsiteX4" fmla="*/ 1270489 w 3376246"/>
              <a:gd name="connsiteY4" fmla="*/ 659423 h 1235319"/>
              <a:gd name="connsiteX5" fmla="*/ 369277 w 3376246"/>
              <a:gd name="connsiteY5" fmla="*/ 650632 h 1235319"/>
              <a:gd name="connsiteX6" fmla="*/ 0 w 3376246"/>
              <a:gd name="connsiteY6" fmla="*/ 0 h 1235319"/>
              <a:gd name="connsiteX7" fmla="*/ 3376246 w 3376246"/>
              <a:gd name="connsiteY7" fmla="*/ 4396 h 1235319"/>
              <a:gd name="connsiteX0" fmla="*/ 3376246 w 3376246"/>
              <a:gd name="connsiteY0" fmla="*/ 4396 h 1235319"/>
              <a:gd name="connsiteX1" fmla="*/ 3147646 w 3376246"/>
              <a:gd name="connsiteY1" fmla="*/ 650631 h 1235319"/>
              <a:gd name="connsiteX2" fmla="*/ 1811216 w 3376246"/>
              <a:gd name="connsiteY2" fmla="*/ 1235319 h 1235319"/>
              <a:gd name="connsiteX3" fmla="*/ 1811216 w 3376246"/>
              <a:gd name="connsiteY3" fmla="*/ 1235319 h 1235319"/>
              <a:gd name="connsiteX4" fmla="*/ 1270489 w 3376246"/>
              <a:gd name="connsiteY4" fmla="*/ 659423 h 1235319"/>
              <a:gd name="connsiteX5" fmla="*/ 369277 w 3376246"/>
              <a:gd name="connsiteY5" fmla="*/ 650632 h 1235319"/>
              <a:gd name="connsiteX6" fmla="*/ 0 w 3376246"/>
              <a:gd name="connsiteY6" fmla="*/ 0 h 1235319"/>
              <a:gd name="connsiteX7" fmla="*/ 3376246 w 3376246"/>
              <a:gd name="connsiteY7" fmla="*/ 4396 h 1235319"/>
              <a:gd name="connsiteX0" fmla="*/ 3376246 w 3376246"/>
              <a:gd name="connsiteY0" fmla="*/ 4396 h 1235319"/>
              <a:gd name="connsiteX1" fmla="*/ 3147646 w 3376246"/>
              <a:gd name="connsiteY1" fmla="*/ 650631 h 1235319"/>
              <a:gd name="connsiteX2" fmla="*/ 1811216 w 3376246"/>
              <a:gd name="connsiteY2" fmla="*/ 1235319 h 1235319"/>
              <a:gd name="connsiteX3" fmla="*/ 1811216 w 3376246"/>
              <a:gd name="connsiteY3" fmla="*/ 1235319 h 1235319"/>
              <a:gd name="connsiteX4" fmla="*/ 1133669 w 3376246"/>
              <a:gd name="connsiteY4" fmla="*/ 787509 h 1235319"/>
              <a:gd name="connsiteX5" fmla="*/ 369277 w 3376246"/>
              <a:gd name="connsiteY5" fmla="*/ 650632 h 1235319"/>
              <a:gd name="connsiteX6" fmla="*/ 0 w 3376246"/>
              <a:gd name="connsiteY6" fmla="*/ 0 h 1235319"/>
              <a:gd name="connsiteX7" fmla="*/ 3376246 w 3376246"/>
              <a:gd name="connsiteY7" fmla="*/ 4396 h 1235319"/>
              <a:gd name="connsiteX0" fmla="*/ 3376246 w 3376246"/>
              <a:gd name="connsiteY0" fmla="*/ 4396 h 1337206"/>
              <a:gd name="connsiteX1" fmla="*/ 3147646 w 3376246"/>
              <a:gd name="connsiteY1" fmla="*/ 650631 h 1337206"/>
              <a:gd name="connsiteX2" fmla="*/ 1811216 w 3376246"/>
              <a:gd name="connsiteY2" fmla="*/ 1235319 h 1337206"/>
              <a:gd name="connsiteX3" fmla="*/ 1619086 w 3376246"/>
              <a:gd name="connsiteY3" fmla="*/ 1337206 h 1337206"/>
              <a:gd name="connsiteX4" fmla="*/ 1133669 w 3376246"/>
              <a:gd name="connsiteY4" fmla="*/ 787509 h 1337206"/>
              <a:gd name="connsiteX5" fmla="*/ 369277 w 3376246"/>
              <a:gd name="connsiteY5" fmla="*/ 650632 h 1337206"/>
              <a:gd name="connsiteX6" fmla="*/ 0 w 3376246"/>
              <a:gd name="connsiteY6" fmla="*/ 0 h 1337206"/>
              <a:gd name="connsiteX7" fmla="*/ 3376246 w 3376246"/>
              <a:gd name="connsiteY7" fmla="*/ 4396 h 1337206"/>
              <a:gd name="connsiteX0" fmla="*/ 3376246 w 3376246"/>
              <a:gd name="connsiteY0" fmla="*/ 4396 h 1337206"/>
              <a:gd name="connsiteX1" fmla="*/ 3147646 w 3376246"/>
              <a:gd name="connsiteY1" fmla="*/ 650631 h 1337206"/>
              <a:gd name="connsiteX2" fmla="*/ 1811216 w 3376246"/>
              <a:gd name="connsiteY2" fmla="*/ 1235319 h 1337206"/>
              <a:gd name="connsiteX3" fmla="*/ 1619086 w 3376246"/>
              <a:gd name="connsiteY3" fmla="*/ 1337206 h 1337206"/>
              <a:gd name="connsiteX4" fmla="*/ 1133669 w 3376246"/>
              <a:gd name="connsiteY4" fmla="*/ 787509 h 1337206"/>
              <a:gd name="connsiteX5" fmla="*/ 450786 w 3376246"/>
              <a:gd name="connsiteY5" fmla="*/ 790362 h 1337206"/>
              <a:gd name="connsiteX6" fmla="*/ 0 w 3376246"/>
              <a:gd name="connsiteY6" fmla="*/ 0 h 1337206"/>
              <a:gd name="connsiteX7" fmla="*/ 3376246 w 3376246"/>
              <a:gd name="connsiteY7" fmla="*/ 4396 h 1337206"/>
              <a:gd name="connsiteX0" fmla="*/ 3376246 w 3376246"/>
              <a:gd name="connsiteY0" fmla="*/ 4396 h 1337206"/>
              <a:gd name="connsiteX1" fmla="*/ 3147646 w 3376246"/>
              <a:gd name="connsiteY1" fmla="*/ 650631 h 1337206"/>
              <a:gd name="connsiteX2" fmla="*/ 1811216 w 3376246"/>
              <a:gd name="connsiteY2" fmla="*/ 1235319 h 1337206"/>
              <a:gd name="connsiteX3" fmla="*/ 1619086 w 3376246"/>
              <a:gd name="connsiteY3" fmla="*/ 1337206 h 1337206"/>
              <a:gd name="connsiteX4" fmla="*/ 1206446 w 3376246"/>
              <a:gd name="connsiteY4" fmla="*/ 851553 h 1337206"/>
              <a:gd name="connsiteX5" fmla="*/ 450786 w 3376246"/>
              <a:gd name="connsiteY5" fmla="*/ 790362 h 1337206"/>
              <a:gd name="connsiteX6" fmla="*/ 0 w 3376246"/>
              <a:gd name="connsiteY6" fmla="*/ 0 h 1337206"/>
              <a:gd name="connsiteX7" fmla="*/ 3376246 w 3376246"/>
              <a:gd name="connsiteY7" fmla="*/ 4396 h 1337206"/>
              <a:gd name="connsiteX0" fmla="*/ 3376246 w 3376246"/>
              <a:gd name="connsiteY0" fmla="*/ 4396 h 1337206"/>
              <a:gd name="connsiteX1" fmla="*/ 3147646 w 3376246"/>
              <a:gd name="connsiteY1" fmla="*/ 650631 h 1337206"/>
              <a:gd name="connsiteX2" fmla="*/ 1811216 w 3376246"/>
              <a:gd name="connsiteY2" fmla="*/ 1235319 h 1337206"/>
              <a:gd name="connsiteX3" fmla="*/ 1619086 w 3376246"/>
              <a:gd name="connsiteY3" fmla="*/ 1337206 h 1337206"/>
              <a:gd name="connsiteX4" fmla="*/ 1206446 w 3376246"/>
              <a:gd name="connsiteY4" fmla="*/ 851553 h 1337206"/>
              <a:gd name="connsiteX5" fmla="*/ 450786 w 3376246"/>
              <a:gd name="connsiteY5" fmla="*/ 790362 h 1337206"/>
              <a:gd name="connsiteX6" fmla="*/ 0 w 3376246"/>
              <a:gd name="connsiteY6" fmla="*/ 0 h 1337206"/>
              <a:gd name="connsiteX7" fmla="*/ 3376246 w 3376246"/>
              <a:gd name="connsiteY7" fmla="*/ 4396 h 1337206"/>
              <a:gd name="connsiteX0" fmla="*/ 3376246 w 3376246"/>
              <a:gd name="connsiteY0" fmla="*/ 4396 h 1337206"/>
              <a:gd name="connsiteX1" fmla="*/ 3147646 w 3376246"/>
              <a:gd name="connsiteY1" fmla="*/ 650631 h 1337206"/>
              <a:gd name="connsiteX2" fmla="*/ 1811216 w 3376246"/>
              <a:gd name="connsiteY2" fmla="*/ 1235319 h 1337206"/>
              <a:gd name="connsiteX3" fmla="*/ 1619086 w 3376246"/>
              <a:gd name="connsiteY3" fmla="*/ 1337206 h 1337206"/>
              <a:gd name="connsiteX4" fmla="*/ 1206446 w 3376246"/>
              <a:gd name="connsiteY4" fmla="*/ 851553 h 1337206"/>
              <a:gd name="connsiteX5" fmla="*/ 450786 w 3376246"/>
              <a:gd name="connsiteY5" fmla="*/ 790362 h 1337206"/>
              <a:gd name="connsiteX6" fmla="*/ 0 w 3376246"/>
              <a:gd name="connsiteY6" fmla="*/ 0 h 1337206"/>
              <a:gd name="connsiteX7" fmla="*/ 3376246 w 3376246"/>
              <a:gd name="connsiteY7" fmla="*/ 4396 h 1337206"/>
              <a:gd name="connsiteX0" fmla="*/ 3376246 w 3376246"/>
              <a:gd name="connsiteY0" fmla="*/ 4396 h 1337206"/>
              <a:gd name="connsiteX1" fmla="*/ 3147646 w 3376246"/>
              <a:gd name="connsiteY1" fmla="*/ 650631 h 1337206"/>
              <a:gd name="connsiteX2" fmla="*/ 1619086 w 3376246"/>
              <a:gd name="connsiteY2" fmla="*/ 1337206 h 1337206"/>
              <a:gd name="connsiteX3" fmla="*/ 1206446 w 3376246"/>
              <a:gd name="connsiteY3" fmla="*/ 851553 h 1337206"/>
              <a:gd name="connsiteX4" fmla="*/ 450786 w 3376246"/>
              <a:gd name="connsiteY4" fmla="*/ 790362 h 1337206"/>
              <a:gd name="connsiteX5" fmla="*/ 0 w 3376246"/>
              <a:gd name="connsiteY5" fmla="*/ 0 h 1337206"/>
              <a:gd name="connsiteX6" fmla="*/ 3376246 w 3376246"/>
              <a:gd name="connsiteY6" fmla="*/ 4396 h 1337206"/>
              <a:gd name="connsiteX0" fmla="*/ 3376246 w 3376246"/>
              <a:gd name="connsiteY0" fmla="*/ 4396 h 1337206"/>
              <a:gd name="connsiteX1" fmla="*/ 3147646 w 3376246"/>
              <a:gd name="connsiteY1" fmla="*/ 650631 h 1337206"/>
              <a:gd name="connsiteX2" fmla="*/ 1619086 w 3376246"/>
              <a:gd name="connsiteY2" fmla="*/ 1337206 h 1337206"/>
              <a:gd name="connsiteX3" fmla="*/ 1206446 w 3376246"/>
              <a:gd name="connsiteY3" fmla="*/ 851553 h 1337206"/>
              <a:gd name="connsiteX4" fmla="*/ 450786 w 3376246"/>
              <a:gd name="connsiteY4" fmla="*/ 790362 h 1337206"/>
              <a:gd name="connsiteX5" fmla="*/ 0 w 3376246"/>
              <a:gd name="connsiteY5" fmla="*/ 0 h 1337206"/>
              <a:gd name="connsiteX6" fmla="*/ 3376246 w 3376246"/>
              <a:gd name="connsiteY6" fmla="*/ 4396 h 1337206"/>
              <a:gd name="connsiteX0" fmla="*/ 3376246 w 3376246"/>
              <a:gd name="connsiteY0" fmla="*/ 4396 h 1337206"/>
              <a:gd name="connsiteX1" fmla="*/ 3147646 w 3376246"/>
              <a:gd name="connsiteY1" fmla="*/ 650631 h 1337206"/>
              <a:gd name="connsiteX2" fmla="*/ 1619086 w 3376246"/>
              <a:gd name="connsiteY2" fmla="*/ 1337206 h 1337206"/>
              <a:gd name="connsiteX3" fmla="*/ 1206446 w 3376246"/>
              <a:gd name="connsiteY3" fmla="*/ 851553 h 1337206"/>
              <a:gd name="connsiteX4" fmla="*/ 450786 w 3376246"/>
              <a:gd name="connsiteY4" fmla="*/ 790362 h 1337206"/>
              <a:gd name="connsiteX5" fmla="*/ 0 w 3376246"/>
              <a:gd name="connsiteY5" fmla="*/ 0 h 1337206"/>
              <a:gd name="connsiteX6" fmla="*/ 3376246 w 3376246"/>
              <a:gd name="connsiteY6" fmla="*/ 4396 h 1337206"/>
              <a:gd name="connsiteX0" fmla="*/ 3376246 w 3376246"/>
              <a:gd name="connsiteY0" fmla="*/ 4396 h 1337206"/>
              <a:gd name="connsiteX1" fmla="*/ 3147646 w 3376246"/>
              <a:gd name="connsiteY1" fmla="*/ 650631 h 1337206"/>
              <a:gd name="connsiteX2" fmla="*/ 1619086 w 3376246"/>
              <a:gd name="connsiteY2" fmla="*/ 1337206 h 1337206"/>
              <a:gd name="connsiteX3" fmla="*/ 1206446 w 3376246"/>
              <a:gd name="connsiteY3" fmla="*/ 851553 h 1337206"/>
              <a:gd name="connsiteX4" fmla="*/ 450786 w 3376246"/>
              <a:gd name="connsiteY4" fmla="*/ 790362 h 1337206"/>
              <a:gd name="connsiteX5" fmla="*/ 0 w 3376246"/>
              <a:gd name="connsiteY5" fmla="*/ 0 h 1337206"/>
              <a:gd name="connsiteX6" fmla="*/ 3376246 w 3376246"/>
              <a:gd name="connsiteY6" fmla="*/ 4396 h 1337206"/>
              <a:gd name="connsiteX0" fmla="*/ 3376246 w 3376246"/>
              <a:gd name="connsiteY0" fmla="*/ 4396 h 1337206"/>
              <a:gd name="connsiteX1" fmla="*/ 3147646 w 3376246"/>
              <a:gd name="connsiteY1" fmla="*/ 650631 h 1337206"/>
              <a:gd name="connsiteX2" fmla="*/ 1619086 w 3376246"/>
              <a:gd name="connsiteY2" fmla="*/ 1337206 h 1337206"/>
              <a:gd name="connsiteX3" fmla="*/ 1151136 w 3376246"/>
              <a:gd name="connsiteY3" fmla="*/ 845731 h 1337206"/>
              <a:gd name="connsiteX4" fmla="*/ 450786 w 3376246"/>
              <a:gd name="connsiteY4" fmla="*/ 790362 h 1337206"/>
              <a:gd name="connsiteX5" fmla="*/ 0 w 3376246"/>
              <a:gd name="connsiteY5" fmla="*/ 0 h 1337206"/>
              <a:gd name="connsiteX6" fmla="*/ 3376246 w 3376246"/>
              <a:gd name="connsiteY6" fmla="*/ 4396 h 1337206"/>
              <a:gd name="connsiteX0" fmla="*/ 3376246 w 3376246"/>
              <a:gd name="connsiteY0" fmla="*/ 4396 h 1337206"/>
              <a:gd name="connsiteX1" fmla="*/ 3147646 w 3376246"/>
              <a:gd name="connsiteY1" fmla="*/ 650631 h 1337206"/>
              <a:gd name="connsiteX2" fmla="*/ 1619086 w 3376246"/>
              <a:gd name="connsiteY2" fmla="*/ 1337206 h 1337206"/>
              <a:gd name="connsiteX3" fmla="*/ 1151136 w 3376246"/>
              <a:gd name="connsiteY3" fmla="*/ 845731 h 1337206"/>
              <a:gd name="connsiteX4" fmla="*/ 450786 w 3376246"/>
              <a:gd name="connsiteY4" fmla="*/ 790362 h 1337206"/>
              <a:gd name="connsiteX5" fmla="*/ 0 w 3376246"/>
              <a:gd name="connsiteY5" fmla="*/ 0 h 1337206"/>
              <a:gd name="connsiteX6" fmla="*/ 3376246 w 3376246"/>
              <a:gd name="connsiteY6" fmla="*/ 4396 h 1337206"/>
              <a:gd name="connsiteX0" fmla="*/ 3376246 w 3376246"/>
              <a:gd name="connsiteY0" fmla="*/ 4396 h 1337206"/>
              <a:gd name="connsiteX1" fmla="*/ 3147646 w 3376246"/>
              <a:gd name="connsiteY1" fmla="*/ 650631 h 1337206"/>
              <a:gd name="connsiteX2" fmla="*/ 1619086 w 3376246"/>
              <a:gd name="connsiteY2" fmla="*/ 1337206 h 1337206"/>
              <a:gd name="connsiteX3" fmla="*/ 1151136 w 3376246"/>
              <a:gd name="connsiteY3" fmla="*/ 845731 h 1337206"/>
              <a:gd name="connsiteX4" fmla="*/ 450786 w 3376246"/>
              <a:gd name="connsiteY4" fmla="*/ 790362 h 1337206"/>
              <a:gd name="connsiteX5" fmla="*/ 0 w 3376246"/>
              <a:gd name="connsiteY5" fmla="*/ 0 h 1337206"/>
              <a:gd name="connsiteX6" fmla="*/ 3376246 w 3376246"/>
              <a:gd name="connsiteY6" fmla="*/ 4396 h 1337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76246" h="1337206">
                <a:moveTo>
                  <a:pt x="3376246" y="4396"/>
                </a:moveTo>
                <a:lnTo>
                  <a:pt x="3147646" y="650631"/>
                </a:lnTo>
                <a:lnTo>
                  <a:pt x="1619086" y="1337206"/>
                </a:lnTo>
                <a:cubicBezTo>
                  <a:pt x="1535758" y="1188825"/>
                  <a:pt x="1412808" y="954339"/>
                  <a:pt x="1151136" y="845731"/>
                </a:cubicBezTo>
                <a:cubicBezTo>
                  <a:pt x="889464" y="737123"/>
                  <a:pt x="586847" y="737248"/>
                  <a:pt x="450786" y="790362"/>
                </a:cubicBezTo>
                <a:lnTo>
                  <a:pt x="0" y="0"/>
                </a:lnTo>
                <a:lnTo>
                  <a:pt x="3376246" y="4396"/>
                </a:lnTo>
                <a:close/>
              </a:path>
            </a:pathLst>
          </a:custGeom>
          <a:ln w="50800">
            <a:solidFill>
              <a:schemeClr val="accent4">
                <a:lumMod val="65000"/>
                <a:lumOff val="35000"/>
              </a:schemeClr>
            </a:solidFill>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sv-SE" sz="1400" b="0" i="0" u="none" strike="noStrike" cap="none" normalizeH="0" baseline="0" dirty="0">
              <a:ln>
                <a:noFill/>
              </a:ln>
              <a:solidFill>
                <a:schemeClr val="bg1"/>
              </a:solidFill>
              <a:effectLst/>
              <a:latin typeface="Verdana" pitchFamily="34" charset="0"/>
            </a:endParaRPr>
          </a:p>
        </p:txBody>
      </p:sp>
      <p:sp>
        <p:nvSpPr>
          <p:cNvPr id="12" name="Title 1">
            <a:extLst>
              <a:ext uri="{FF2B5EF4-FFF2-40B4-BE49-F238E27FC236}">
                <a16:creationId xmlns:a16="http://schemas.microsoft.com/office/drawing/2014/main" id="{0F10EBFE-E7AD-4588-A099-8BFF93A321C1}"/>
              </a:ext>
            </a:extLst>
          </p:cNvPr>
          <p:cNvSpPr txBox="1">
            <a:spLocks/>
          </p:cNvSpPr>
          <p:nvPr/>
        </p:nvSpPr>
        <p:spPr bwMode="auto">
          <a:xfrm rot="372863">
            <a:off x="4280361" y="2933972"/>
            <a:ext cx="605798" cy="3604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rtl="0" eaLnBrk="1" fontAlgn="base" hangingPunct="1">
              <a:lnSpc>
                <a:spcPct val="100000"/>
              </a:lnSpc>
              <a:spcBef>
                <a:spcPct val="0"/>
              </a:spcBef>
              <a:spcAft>
                <a:spcPct val="0"/>
              </a:spcAft>
              <a:defRPr sz="2000">
                <a:solidFill>
                  <a:srgbClr val="717074"/>
                </a:solidFill>
                <a:latin typeface="+mj-lt"/>
                <a:ea typeface="+mj-ea"/>
                <a:cs typeface="+mj-cs"/>
              </a:defRPr>
            </a:lvl1pPr>
            <a:lvl2pPr algn="l" rtl="0" eaLnBrk="1" fontAlgn="base" hangingPunct="1">
              <a:lnSpc>
                <a:spcPts val="3100"/>
              </a:lnSpc>
              <a:spcBef>
                <a:spcPct val="0"/>
              </a:spcBef>
              <a:spcAft>
                <a:spcPct val="0"/>
              </a:spcAft>
              <a:defRPr sz="2700">
                <a:solidFill>
                  <a:schemeClr val="accent1"/>
                </a:solidFill>
                <a:latin typeface="Verdana" pitchFamily="34" charset="0"/>
              </a:defRPr>
            </a:lvl2pPr>
            <a:lvl3pPr algn="l" rtl="0" eaLnBrk="1" fontAlgn="base" hangingPunct="1">
              <a:lnSpc>
                <a:spcPts val="3100"/>
              </a:lnSpc>
              <a:spcBef>
                <a:spcPct val="0"/>
              </a:spcBef>
              <a:spcAft>
                <a:spcPct val="0"/>
              </a:spcAft>
              <a:defRPr sz="2700">
                <a:solidFill>
                  <a:schemeClr val="accent1"/>
                </a:solidFill>
                <a:latin typeface="Verdana" pitchFamily="34" charset="0"/>
              </a:defRPr>
            </a:lvl3pPr>
            <a:lvl4pPr algn="l" rtl="0" eaLnBrk="1" fontAlgn="base" hangingPunct="1">
              <a:lnSpc>
                <a:spcPts val="3100"/>
              </a:lnSpc>
              <a:spcBef>
                <a:spcPct val="0"/>
              </a:spcBef>
              <a:spcAft>
                <a:spcPct val="0"/>
              </a:spcAft>
              <a:defRPr sz="2700">
                <a:solidFill>
                  <a:schemeClr val="accent1"/>
                </a:solidFill>
                <a:latin typeface="Verdana" pitchFamily="34" charset="0"/>
              </a:defRPr>
            </a:lvl4pPr>
            <a:lvl5pPr algn="l" rtl="0" eaLnBrk="1" fontAlgn="base" hangingPunct="1">
              <a:lnSpc>
                <a:spcPts val="3100"/>
              </a:lnSpc>
              <a:spcBef>
                <a:spcPct val="0"/>
              </a:spcBef>
              <a:spcAft>
                <a:spcPct val="0"/>
              </a:spcAft>
              <a:defRPr sz="2700">
                <a:solidFill>
                  <a:schemeClr val="accent1"/>
                </a:solidFill>
                <a:latin typeface="Verdana" pitchFamily="34" charset="0"/>
              </a:defRPr>
            </a:lvl5pPr>
            <a:lvl6pPr marL="457200" algn="l" rtl="0" eaLnBrk="1" fontAlgn="base" hangingPunct="1">
              <a:lnSpc>
                <a:spcPts val="3100"/>
              </a:lnSpc>
              <a:spcBef>
                <a:spcPct val="0"/>
              </a:spcBef>
              <a:spcAft>
                <a:spcPct val="0"/>
              </a:spcAft>
              <a:defRPr sz="2700">
                <a:solidFill>
                  <a:schemeClr val="accent1"/>
                </a:solidFill>
                <a:latin typeface="Verdana" pitchFamily="34" charset="0"/>
              </a:defRPr>
            </a:lvl6pPr>
            <a:lvl7pPr marL="914400" algn="l" rtl="0" eaLnBrk="1" fontAlgn="base" hangingPunct="1">
              <a:lnSpc>
                <a:spcPts val="3100"/>
              </a:lnSpc>
              <a:spcBef>
                <a:spcPct val="0"/>
              </a:spcBef>
              <a:spcAft>
                <a:spcPct val="0"/>
              </a:spcAft>
              <a:defRPr sz="2700">
                <a:solidFill>
                  <a:schemeClr val="accent1"/>
                </a:solidFill>
                <a:latin typeface="Verdana" pitchFamily="34" charset="0"/>
              </a:defRPr>
            </a:lvl7pPr>
            <a:lvl8pPr marL="1371600" algn="l" rtl="0" eaLnBrk="1" fontAlgn="base" hangingPunct="1">
              <a:lnSpc>
                <a:spcPts val="3100"/>
              </a:lnSpc>
              <a:spcBef>
                <a:spcPct val="0"/>
              </a:spcBef>
              <a:spcAft>
                <a:spcPct val="0"/>
              </a:spcAft>
              <a:defRPr sz="2700">
                <a:solidFill>
                  <a:schemeClr val="accent1"/>
                </a:solidFill>
                <a:latin typeface="Verdana" pitchFamily="34" charset="0"/>
              </a:defRPr>
            </a:lvl8pPr>
            <a:lvl9pPr marL="1828800" algn="l" rtl="0" eaLnBrk="1" fontAlgn="base" hangingPunct="1">
              <a:lnSpc>
                <a:spcPts val="3100"/>
              </a:lnSpc>
              <a:spcBef>
                <a:spcPct val="0"/>
              </a:spcBef>
              <a:spcAft>
                <a:spcPct val="0"/>
              </a:spcAft>
              <a:defRPr sz="2700">
                <a:solidFill>
                  <a:schemeClr val="accent1"/>
                </a:solidFill>
                <a:latin typeface="Verdana" pitchFamily="34" charset="0"/>
              </a:defRPr>
            </a:lvl9pPr>
          </a:lstStyle>
          <a:p>
            <a:r>
              <a:rPr lang="sv-SE" b="1" kern="0" dirty="0"/>
              <a:t>204</a:t>
            </a:r>
          </a:p>
        </p:txBody>
      </p:sp>
      <p:sp>
        <p:nvSpPr>
          <p:cNvPr id="13" name="Title 1">
            <a:extLst>
              <a:ext uri="{FF2B5EF4-FFF2-40B4-BE49-F238E27FC236}">
                <a16:creationId xmlns:a16="http://schemas.microsoft.com/office/drawing/2014/main" id="{CB2A8771-D2EE-4605-9B55-1B9E82F2C3C8}"/>
              </a:ext>
            </a:extLst>
          </p:cNvPr>
          <p:cNvSpPr txBox="1">
            <a:spLocks/>
          </p:cNvSpPr>
          <p:nvPr/>
        </p:nvSpPr>
        <p:spPr bwMode="auto">
          <a:xfrm rot="820446">
            <a:off x="3116675" y="3305532"/>
            <a:ext cx="2448520" cy="3604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rtl="0" eaLnBrk="1" fontAlgn="base" hangingPunct="1">
              <a:lnSpc>
                <a:spcPct val="100000"/>
              </a:lnSpc>
              <a:spcBef>
                <a:spcPct val="0"/>
              </a:spcBef>
              <a:spcAft>
                <a:spcPct val="0"/>
              </a:spcAft>
              <a:defRPr sz="2000">
                <a:solidFill>
                  <a:srgbClr val="717074"/>
                </a:solidFill>
                <a:latin typeface="+mj-lt"/>
                <a:ea typeface="+mj-ea"/>
                <a:cs typeface="+mj-cs"/>
              </a:defRPr>
            </a:lvl1pPr>
            <a:lvl2pPr algn="l" rtl="0" eaLnBrk="1" fontAlgn="base" hangingPunct="1">
              <a:lnSpc>
                <a:spcPts val="3100"/>
              </a:lnSpc>
              <a:spcBef>
                <a:spcPct val="0"/>
              </a:spcBef>
              <a:spcAft>
                <a:spcPct val="0"/>
              </a:spcAft>
              <a:defRPr sz="2700">
                <a:solidFill>
                  <a:schemeClr val="accent1"/>
                </a:solidFill>
                <a:latin typeface="Verdana" pitchFamily="34" charset="0"/>
              </a:defRPr>
            </a:lvl2pPr>
            <a:lvl3pPr algn="l" rtl="0" eaLnBrk="1" fontAlgn="base" hangingPunct="1">
              <a:lnSpc>
                <a:spcPts val="3100"/>
              </a:lnSpc>
              <a:spcBef>
                <a:spcPct val="0"/>
              </a:spcBef>
              <a:spcAft>
                <a:spcPct val="0"/>
              </a:spcAft>
              <a:defRPr sz="2700">
                <a:solidFill>
                  <a:schemeClr val="accent1"/>
                </a:solidFill>
                <a:latin typeface="Verdana" pitchFamily="34" charset="0"/>
              </a:defRPr>
            </a:lvl3pPr>
            <a:lvl4pPr algn="l" rtl="0" eaLnBrk="1" fontAlgn="base" hangingPunct="1">
              <a:lnSpc>
                <a:spcPts val="3100"/>
              </a:lnSpc>
              <a:spcBef>
                <a:spcPct val="0"/>
              </a:spcBef>
              <a:spcAft>
                <a:spcPct val="0"/>
              </a:spcAft>
              <a:defRPr sz="2700">
                <a:solidFill>
                  <a:schemeClr val="accent1"/>
                </a:solidFill>
                <a:latin typeface="Verdana" pitchFamily="34" charset="0"/>
              </a:defRPr>
            </a:lvl4pPr>
            <a:lvl5pPr algn="l" rtl="0" eaLnBrk="1" fontAlgn="base" hangingPunct="1">
              <a:lnSpc>
                <a:spcPts val="3100"/>
              </a:lnSpc>
              <a:spcBef>
                <a:spcPct val="0"/>
              </a:spcBef>
              <a:spcAft>
                <a:spcPct val="0"/>
              </a:spcAft>
              <a:defRPr sz="2700">
                <a:solidFill>
                  <a:schemeClr val="accent1"/>
                </a:solidFill>
                <a:latin typeface="Verdana" pitchFamily="34" charset="0"/>
              </a:defRPr>
            </a:lvl5pPr>
            <a:lvl6pPr marL="457200" algn="l" rtl="0" eaLnBrk="1" fontAlgn="base" hangingPunct="1">
              <a:lnSpc>
                <a:spcPts val="3100"/>
              </a:lnSpc>
              <a:spcBef>
                <a:spcPct val="0"/>
              </a:spcBef>
              <a:spcAft>
                <a:spcPct val="0"/>
              </a:spcAft>
              <a:defRPr sz="2700">
                <a:solidFill>
                  <a:schemeClr val="accent1"/>
                </a:solidFill>
                <a:latin typeface="Verdana" pitchFamily="34" charset="0"/>
              </a:defRPr>
            </a:lvl6pPr>
            <a:lvl7pPr marL="914400" algn="l" rtl="0" eaLnBrk="1" fontAlgn="base" hangingPunct="1">
              <a:lnSpc>
                <a:spcPts val="3100"/>
              </a:lnSpc>
              <a:spcBef>
                <a:spcPct val="0"/>
              </a:spcBef>
              <a:spcAft>
                <a:spcPct val="0"/>
              </a:spcAft>
              <a:defRPr sz="2700">
                <a:solidFill>
                  <a:schemeClr val="accent1"/>
                </a:solidFill>
                <a:latin typeface="Verdana" pitchFamily="34" charset="0"/>
              </a:defRPr>
            </a:lvl7pPr>
            <a:lvl8pPr marL="1371600" algn="l" rtl="0" eaLnBrk="1" fontAlgn="base" hangingPunct="1">
              <a:lnSpc>
                <a:spcPts val="3100"/>
              </a:lnSpc>
              <a:spcBef>
                <a:spcPct val="0"/>
              </a:spcBef>
              <a:spcAft>
                <a:spcPct val="0"/>
              </a:spcAft>
              <a:defRPr sz="2700">
                <a:solidFill>
                  <a:schemeClr val="accent1"/>
                </a:solidFill>
                <a:latin typeface="Verdana" pitchFamily="34" charset="0"/>
              </a:defRPr>
            </a:lvl8pPr>
            <a:lvl9pPr marL="1828800" algn="l" rtl="0" eaLnBrk="1" fontAlgn="base" hangingPunct="1">
              <a:lnSpc>
                <a:spcPts val="3100"/>
              </a:lnSpc>
              <a:spcBef>
                <a:spcPct val="0"/>
              </a:spcBef>
              <a:spcAft>
                <a:spcPct val="0"/>
              </a:spcAft>
              <a:defRPr sz="2700">
                <a:solidFill>
                  <a:schemeClr val="accent1"/>
                </a:solidFill>
                <a:latin typeface="Verdana" pitchFamily="34" charset="0"/>
              </a:defRPr>
            </a:lvl9pPr>
          </a:lstStyle>
          <a:p>
            <a:r>
              <a:rPr lang="sv-SE" kern="0" dirty="0"/>
              <a:t>44     </a:t>
            </a:r>
            <a:r>
              <a:rPr lang="sv-SE" u="sng" kern="0" dirty="0"/>
              <a:t>87</a:t>
            </a:r>
            <a:r>
              <a:rPr lang="sv-SE" kern="0" dirty="0"/>
              <a:t>  3421</a:t>
            </a:r>
          </a:p>
        </p:txBody>
      </p:sp>
      <p:sp>
        <p:nvSpPr>
          <p:cNvPr id="14" name="Title 1">
            <a:extLst>
              <a:ext uri="{FF2B5EF4-FFF2-40B4-BE49-F238E27FC236}">
                <a16:creationId xmlns:a16="http://schemas.microsoft.com/office/drawing/2014/main" id="{00FD7FC3-9FBB-4DE2-803F-D183E11693AB}"/>
              </a:ext>
            </a:extLst>
          </p:cNvPr>
          <p:cNvSpPr txBox="1">
            <a:spLocks/>
          </p:cNvSpPr>
          <p:nvPr/>
        </p:nvSpPr>
        <p:spPr bwMode="auto">
          <a:xfrm rot="17598265">
            <a:off x="4754221" y="3108661"/>
            <a:ext cx="273445" cy="3604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rtl="0" eaLnBrk="1" fontAlgn="base" hangingPunct="1">
              <a:lnSpc>
                <a:spcPct val="100000"/>
              </a:lnSpc>
              <a:spcBef>
                <a:spcPct val="0"/>
              </a:spcBef>
              <a:spcAft>
                <a:spcPct val="0"/>
              </a:spcAft>
              <a:defRPr sz="2000">
                <a:solidFill>
                  <a:srgbClr val="717074"/>
                </a:solidFill>
                <a:latin typeface="+mj-lt"/>
                <a:ea typeface="+mj-ea"/>
                <a:cs typeface="+mj-cs"/>
              </a:defRPr>
            </a:lvl1pPr>
            <a:lvl2pPr algn="l" rtl="0" eaLnBrk="1" fontAlgn="base" hangingPunct="1">
              <a:lnSpc>
                <a:spcPts val="3100"/>
              </a:lnSpc>
              <a:spcBef>
                <a:spcPct val="0"/>
              </a:spcBef>
              <a:spcAft>
                <a:spcPct val="0"/>
              </a:spcAft>
              <a:defRPr sz="2700">
                <a:solidFill>
                  <a:schemeClr val="accent1"/>
                </a:solidFill>
                <a:latin typeface="Verdana" pitchFamily="34" charset="0"/>
              </a:defRPr>
            </a:lvl2pPr>
            <a:lvl3pPr algn="l" rtl="0" eaLnBrk="1" fontAlgn="base" hangingPunct="1">
              <a:lnSpc>
                <a:spcPts val="3100"/>
              </a:lnSpc>
              <a:spcBef>
                <a:spcPct val="0"/>
              </a:spcBef>
              <a:spcAft>
                <a:spcPct val="0"/>
              </a:spcAft>
              <a:defRPr sz="2700">
                <a:solidFill>
                  <a:schemeClr val="accent1"/>
                </a:solidFill>
                <a:latin typeface="Verdana" pitchFamily="34" charset="0"/>
              </a:defRPr>
            </a:lvl3pPr>
            <a:lvl4pPr algn="l" rtl="0" eaLnBrk="1" fontAlgn="base" hangingPunct="1">
              <a:lnSpc>
                <a:spcPts val="3100"/>
              </a:lnSpc>
              <a:spcBef>
                <a:spcPct val="0"/>
              </a:spcBef>
              <a:spcAft>
                <a:spcPct val="0"/>
              </a:spcAft>
              <a:defRPr sz="2700">
                <a:solidFill>
                  <a:schemeClr val="accent1"/>
                </a:solidFill>
                <a:latin typeface="Verdana" pitchFamily="34" charset="0"/>
              </a:defRPr>
            </a:lvl4pPr>
            <a:lvl5pPr algn="l" rtl="0" eaLnBrk="1" fontAlgn="base" hangingPunct="1">
              <a:lnSpc>
                <a:spcPts val="3100"/>
              </a:lnSpc>
              <a:spcBef>
                <a:spcPct val="0"/>
              </a:spcBef>
              <a:spcAft>
                <a:spcPct val="0"/>
              </a:spcAft>
              <a:defRPr sz="2700">
                <a:solidFill>
                  <a:schemeClr val="accent1"/>
                </a:solidFill>
                <a:latin typeface="Verdana" pitchFamily="34" charset="0"/>
              </a:defRPr>
            </a:lvl5pPr>
            <a:lvl6pPr marL="457200" algn="l" rtl="0" eaLnBrk="1" fontAlgn="base" hangingPunct="1">
              <a:lnSpc>
                <a:spcPts val="3100"/>
              </a:lnSpc>
              <a:spcBef>
                <a:spcPct val="0"/>
              </a:spcBef>
              <a:spcAft>
                <a:spcPct val="0"/>
              </a:spcAft>
              <a:defRPr sz="2700">
                <a:solidFill>
                  <a:schemeClr val="accent1"/>
                </a:solidFill>
                <a:latin typeface="Verdana" pitchFamily="34" charset="0"/>
              </a:defRPr>
            </a:lvl6pPr>
            <a:lvl7pPr marL="914400" algn="l" rtl="0" eaLnBrk="1" fontAlgn="base" hangingPunct="1">
              <a:lnSpc>
                <a:spcPts val="3100"/>
              </a:lnSpc>
              <a:spcBef>
                <a:spcPct val="0"/>
              </a:spcBef>
              <a:spcAft>
                <a:spcPct val="0"/>
              </a:spcAft>
              <a:defRPr sz="2700">
                <a:solidFill>
                  <a:schemeClr val="accent1"/>
                </a:solidFill>
                <a:latin typeface="Verdana" pitchFamily="34" charset="0"/>
              </a:defRPr>
            </a:lvl7pPr>
            <a:lvl8pPr marL="1371600" algn="l" rtl="0" eaLnBrk="1" fontAlgn="base" hangingPunct="1">
              <a:lnSpc>
                <a:spcPts val="3100"/>
              </a:lnSpc>
              <a:spcBef>
                <a:spcPct val="0"/>
              </a:spcBef>
              <a:spcAft>
                <a:spcPct val="0"/>
              </a:spcAft>
              <a:defRPr sz="2700">
                <a:solidFill>
                  <a:schemeClr val="accent1"/>
                </a:solidFill>
                <a:latin typeface="Verdana" pitchFamily="34" charset="0"/>
              </a:defRPr>
            </a:lvl8pPr>
            <a:lvl9pPr marL="1828800" algn="l" rtl="0" eaLnBrk="1" fontAlgn="base" hangingPunct="1">
              <a:lnSpc>
                <a:spcPts val="3100"/>
              </a:lnSpc>
              <a:spcBef>
                <a:spcPct val="0"/>
              </a:spcBef>
              <a:spcAft>
                <a:spcPct val="0"/>
              </a:spcAft>
              <a:defRPr sz="2700">
                <a:solidFill>
                  <a:schemeClr val="accent1"/>
                </a:solidFill>
                <a:latin typeface="Verdana" pitchFamily="34" charset="0"/>
              </a:defRPr>
            </a:lvl9pPr>
          </a:lstStyle>
          <a:p>
            <a:r>
              <a:rPr lang="sv-SE" kern="0" dirty="0"/>
              <a:t>0</a:t>
            </a:r>
          </a:p>
        </p:txBody>
      </p:sp>
      <p:sp>
        <p:nvSpPr>
          <p:cNvPr id="15" name="Title 1">
            <a:extLst>
              <a:ext uri="{FF2B5EF4-FFF2-40B4-BE49-F238E27FC236}">
                <a16:creationId xmlns:a16="http://schemas.microsoft.com/office/drawing/2014/main" id="{920AF627-C289-4EB4-8647-EAD0589D82D1}"/>
              </a:ext>
            </a:extLst>
          </p:cNvPr>
          <p:cNvSpPr txBox="1">
            <a:spLocks/>
          </p:cNvSpPr>
          <p:nvPr/>
        </p:nvSpPr>
        <p:spPr bwMode="auto">
          <a:xfrm>
            <a:off x="2333728" y="4402783"/>
            <a:ext cx="976306" cy="976306"/>
          </a:xfrm>
          <a:prstGeom prst="rect">
            <a:avLst/>
          </a:prstGeom>
          <a:noFill/>
          <a:ln w="9525">
            <a:noFill/>
            <a:miter lim="800000"/>
            <a:headEnd/>
            <a:tailEnd/>
          </a:ln>
        </p:spPr>
        <p:txBody>
          <a:bodyPr vert="horz" wrap="square" lIns="0" tIns="0" rIns="0" bIns="0" numCol="1" anchor="t" anchorCtr="0" compatLnSpc="1">
            <a:prstTxWarp prst="textCircle">
              <a:avLst/>
            </a:prstTxWarp>
          </a:bodyPr>
          <a:lstStyle>
            <a:lvl1pPr algn="l" rtl="0" eaLnBrk="1" fontAlgn="base" hangingPunct="1">
              <a:lnSpc>
                <a:spcPct val="100000"/>
              </a:lnSpc>
              <a:spcBef>
                <a:spcPct val="0"/>
              </a:spcBef>
              <a:spcAft>
                <a:spcPct val="0"/>
              </a:spcAft>
              <a:defRPr sz="2000">
                <a:solidFill>
                  <a:srgbClr val="717074"/>
                </a:solidFill>
                <a:latin typeface="+mj-lt"/>
                <a:ea typeface="+mj-ea"/>
                <a:cs typeface="+mj-cs"/>
              </a:defRPr>
            </a:lvl1pPr>
            <a:lvl2pPr algn="l" rtl="0" eaLnBrk="1" fontAlgn="base" hangingPunct="1">
              <a:lnSpc>
                <a:spcPts val="3100"/>
              </a:lnSpc>
              <a:spcBef>
                <a:spcPct val="0"/>
              </a:spcBef>
              <a:spcAft>
                <a:spcPct val="0"/>
              </a:spcAft>
              <a:defRPr sz="2700">
                <a:solidFill>
                  <a:schemeClr val="accent1"/>
                </a:solidFill>
                <a:latin typeface="Verdana" pitchFamily="34" charset="0"/>
              </a:defRPr>
            </a:lvl2pPr>
            <a:lvl3pPr algn="l" rtl="0" eaLnBrk="1" fontAlgn="base" hangingPunct="1">
              <a:lnSpc>
                <a:spcPts val="3100"/>
              </a:lnSpc>
              <a:spcBef>
                <a:spcPct val="0"/>
              </a:spcBef>
              <a:spcAft>
                <a:spcPct val="0"/>
              </a:spcAft>
              <a:defRPr sz="2700">
                <a:solidFill>
                  <a:schemeClr val="accent1"/>
                </a:solidFill>
                <a:latin typeface="Verdana" pitchFamily="34" charset="0"/>
              </a:defRPr>
            </a:lvl3pPr>
            <a:lvl4pPr algn="l" rtl="0" eaLnBrk="1" fontAlgn="base" hangingPunct="1">
              <a:lnSpc>
                <a:spcPts val="3100"/>
              </a:lnSpc>
              <a:spcBef>
                <a:spcPct val="0"/>
              </a:spcBef>
              <a:spcAft>
                <a:spcPct val="0"/>
              </a:spcAft>
              <a:defRPr sz="2700">
                <a:solidFill>
                  <a:schemeClr val="accent1"/>
                </a:solidFill>
                <a:latin typeface="Verdana" pitchFamily="34" charset="0"/>
              </a:defRPr>
            </a:lvl4pPr>
            <a:lvl5pPr algn="l" rtl="0" eaLnBrk="1" fontAlgn="base" hangingPunct="1">
              <a:lnSpc>
                <a:spcPts val="3100"/>
              </a:lnSpc>
              <a:spcBef>
                <a:spcPct val="0"/>
              </a:spcBef>
              <a:spcAft>
                <a:spcPct val="0"/>
              </a:spcAft>
              <a:defRPr sz="2700">
                <a:solidFill>
                  <a:schemeClr val="accent1"/>
                </a:solidFill>
                <a:latin typeface="Verdana" pitchFamily="34" charset="0"/>
              </a:defRPr>
            </a:lvl5pPr>
            <a:lvl6pPr marL="457200" algn="l" rtl="0" eaLnBrk="1" fontAlgn="base" hangingPunct="1">
              <a:lnSpc>
                <a:spcPts val="3100"/>
              </a:lnSpc>
              <a:spcBef>
                <a:spcPct val="0"/>
              </a:spcBef>
              <a:spcAft>
                <a:spcPct val="0"/>
              </a:spcAft>
              <a:defRPr sz="2700">
                <a:solidFill>
                  <a:schemeClr val="accent1"/>
                </a:solidFill>
                <a:latin typeface="Verdana" pitchFamily="34" charset="0"/>
              </a:defRPr>
            </a:lvl6pPr>
            <a:lvl7pPr marL="914400" algn="l" rtl="0" eaLnBrk="1" fontAlgn="base" hangingPunct="1">
              <a:lnSpc>
                <a:spcPts val="3100"/>
              </a:lnSpc>
              <a:spcBef>
                <a:spcPct val="0"/>
              </a:spcBef>
              <a:spcAft>
                <a:spcPct val="0"/>
              </a:spcAft>
              <a:defRPr sz="2700">
                <a:solidFill>
                  <a:schemeClr val="accent1"/>
                </a:solidFill>
                <a:latin typeface="Verdana" pitchFamily="34" charset="0"/>
              </a:defRPr>
            </a:lvl7pPr>
            <a:lvl8pPr marL="1371600" algn="l" rtl="0" eaLnBrk="1" fontAlgn="base" hangingPunct="1">
              <a:lnSpc>
                <a:spcPts val="3100"/>
              </a:lnSpc>
              <a:spcBef>
                <a:spcPct val="0"/>
              </a:spcBef>
              <a:spcAft>
                <a:spcPct val="0"/>
              </a:spcAft>
              <a:defRPr sz="2700">
                <a:solidFill>
                  <a:schemeClr val="accent1"/>
                </a:solidFill>
                <a:latin typeface="Verdana" pitchFamily="34" charset="0"/>
              </a:defRPr>
            </a:lvl8pPr>
            <a:lvl9pPr marL="1828800" algn="l" rtl="0" eaLnBrk="1" fontAlgn="base" hangingPunct="1">
              <a:lnSpc>
                <a:spcPts val="3100"/>
              </a:lnSpc>
              <a:spcBef>
                <a:spcPct val="0"/>
              </a:spcBef>
              <a:spcAft>
                <a:spcPct val="0"/>
              </a:spcAft>
              <a:defRPr sz="2700">
                <a:solidFill>
                  <a:schemeClr val="accent1"/>
                </a:solidFill>
                <a:latin typeface="Verdana" pitchFamily="34" charset="0"/>
              </a:defRPr>
            </a:lvl9pPr>
          </a:lstStyle>
          <a:p>
            <a:r>
              <a:rPr lang="sv-SE" sz="1350" b="1" kern="0" dirty="0">
                <a:latin typeface="Arial Black" panose="020B0A04020102020204" pitchFamily="34" charset="0"/>
              </a:rPr>
              <a:t>APPLIED EXCEL COMPETENCE</a:t>
            </a:r>
          </a:p>
        </p:txBody>
      </p:sp>
      <p:sp>
        <p:nvSpPr>
          <p:cNvPr id="16" name="Oval 15">
            <a:extLst>
              <a:ext uri="{FF2B5EF4-FFF2-40B4-BE49-F238E27FC236}">
                <a16:creationId xmlns:a16="http://schemas.microsoft.com/office/drawing/2014/main" id="{50C99017-D88A-4451-A819-A27169468AA7}"/>
              </a:ext>
            </a:extLst>
          </p:cNvPr>
          <p:cNvSpPr/>
          <p:nvPr/>
        </p:nvSpPr>
        <p:spPr bwMode="auto">
          <a:xfrm>
            <a:off x="2393737" y="4455022"/>
            <a:ext cx="856288" cy="856288"/>
          </a:xfrm>
          <a:custGeom>
            <a:avLst/>
            <a:gdLst>
              <a:gd name="connsiteX0" fmla="*/ 0 w 856288"/>
              <a:gd name="connsiteY0" fmla="*/ 428144 h 856288"/>
              <a:gd name="connsiteX1" fmla="*/ 428144 w 856288"/>
              <a:gd name="connsiteY1" fmla="*/ 0 h 856288"/>
              <a:gd name="connsiteX2" fmla="*/ 856288 w 856288"/>
              <a:gd name="connsiteY2" fmla="*/ 428144 h 856288"/>
              <a:gd name="connsiteX3" fmla="*/ 428144 w 856288"/>
              <a:gd name="connsiteY3" fmla="*/ 856288 h 856288"/>
              <a:gd name="connsiteX4" fmla="*/ 0 w 856288"/>
              <a:gd name="connsiteY4" fmla="*/ 428144 h 8562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288" h="856288" fill="none" extrusionOk="0">
                <a:moveTo>
                  <a:pt x="0" y="428144"/>
                </a:moveTo>
                <a:cubicBezTo>
                  <a:pt x="36334" y="213844"/>
                  <a:pt x="188974" y="-31651"/>
                  <a:pt x="428144" y="0"/>
                </a:cubicBezTo>
                <a:cubicBezTo>
                  <a:pt x="683130" y="-11037"/>
                  <a:pt x="886185" y="169990"/>
                  <a:pt x="856288" y="428144"/>
                </a:cubicBezTo>
                <a:cubicBezTo>
                  <a:pt x="838832" y="699821"/>
                  <a:pt x="660771" y="898715"/>
                  <a:pt x="428144" y="856288"/>
                </a:cubicBezTo>
                <a:cubicBezTo>
                  <a:pt x="167169" y="886236"/>
                  <a:pt x="4697" y="625306"/>
                  <a:pt x="0" y="428144"/>
                </a:cubicBezTo>
                <a:close/>
              </a:path>
              <a:path w="856288" h="856288" stroke="0" extrusionOk="0">
                <a:moveTo>
                  <a:pt x="0" y="428144"/>
                </a:moveTo>
                <a:cubicBezTo>
                  <a:pt x="52146" y="167431"/>
                  <a:pt x="196897" y="27597"/>
                  <a:pt x="428144" y="0"/>
                </a:cubicBezTo>
                <a:cubicBezTo>
                  <a:pt x="660347" y="-17538"/>
                  <a:pt x="834063" y="159744"/>
                  <a:pt x="856288" y="428144"/>
                </a:cubicBezTo>
                <a:cubicBezTo>
                  <a:pt x="870474" y="652010"/>
                  <a:pt x="710134" y="842753"/>
                  <a:pt x="428144" y="856288"/>
                </a:cubicBezTo>
                <a:cubicBezTo>
                  <a:pt x="198103" y="842836"/>
                  <a:pt x="-44616" y="657460"/>
                  <a:pt x="0" y="428144"/>
                </a:cubicBezTo>
                <a:close/>
              </a:path>
            </a:pathLst>
          </a:custGeom>
          <a:solidFill>
            <a:schemeClr val="bg2">
              <a:lumMod val="20000"/>
              <a:lumOff val="80000"/>
            </a:schemeClr>
          </a:solidFill>
          <a:ln w="57150" cap="flat" cmpd="sng" algn="ctr">
            <a:noFill/>
            <a:prstDash val="solid"/>
            <a:round/>
            <a:headEnd type="none" w="med" len="med"/>
            <a:tailEnd type="none" w="med" len="med"/>
            <a:extLst>
              <a:ext uri="{C807C97D-BFC1-408E-A445-0C87EB9F89A2}">
                <ask:lineSketchStyleProps xmlns:ask="http://schemas.microsoft.com/office/drawing/2018/sketchyshapes" sd="2181918364">
                  <a:prstGeom prst="ellipse">
                    <a:avLst/>
                  </a:prstGeom>
                  <ask:type>
                    <ask:lineSketchFreehand/>
                  </ask:type>
                </ask:lineSketchStyleProps>
              </a:ext>
            </a:extLst>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sv-SE" sz="900" b="0" i="0" u="none" strike="noStrike" cap="none" normalizeH="0" baseline="0" dirty="0">
              <a:ln>
                <a:noFill/>
              </a:ln>
              <a:solidFill>
                <a:schemeClr val="bg1"/>
              </a:solidFill>
              <a:effectLst/>
              <a:latin typeface="Verdana" pitchFamily="34" charset="0"/>
            </a:endParaRPr>
          </a:p>
        </p:txBody>
      </p:sp>
      <p:sp>
        <p:nvSpPr>
          <p:cNvPr id="21" name="Title 1">
            <a:extLst>
              <a:ext uri="{FF2B5EF4-FFF2-40B4-BE49-F238E27FC236}">
                <a16:creationId xmlns:a16="http://schemas.microsoft.com/office/drawing/2014/main" id="{6A2F995C-48BE-4DE9-9064-139092359B21}"/>
              </a:ext>
            </a:extLst>
          </p:cNvPr>
          <p:cNvSpPr txBox="1">
            <a:spLocks/>
          </p:cNvSpPr>
          <p:nvPr/>
        </p:nvSpPr>
        <p:spPr bwMode="auto">
          <a:xfrm>
            <a:off x="2666423" y="4745939"/>
            <a:ext cx="314415" cy="272839"/>
          </a:xfrm>
          <a:prstGeom prst="rect">
            <a:avLst/>
          </a:prstGeom>
          <a:noFill/>
          <a:ln w="9525">
            <a:noFill/>
            <a:miter lim="800000"/>
            <a:headEnd/>
            <a:tailEnd/>
          </a:ln>
        </p:spPr>
        <p:txBody>
          <a:bodyPr vert="horz" wrap="square" lIns="0" tIns="0" rIns="0" bIns="0" numCol="1" anchor="ctr" anchorCtr="0" compatLnSpc="1"/>
          <a:lstStyle>
            <a:lvl1pPr algn="l" rtl="0" eaLnBrk="1" fontAlgn="base" hangingPunct="1">
              <a:lnSpc>
                <a:spcPct val="100000"/>
              </a:lnSpc>
              <a:spcBef>
                <a:spcPct val="0"/>
              </a:spcBef>
              <a:spcAft>
                <a:spcPct val="0"/>
              </a:spcAft>
              <a:defRPr sz="2000">
                <a:solidFill>
                  <a:srgbClr val="717074"/>
                </a:solidFill>
                <a:latin typeface="+mj-lt"/>
                <a:ea typeface="+mj-ea"/>
                <a:cs typeface="+mj-cs"/>
              </a:defRPr>
            </a:lvl1pPr>
            <a:lvl2pPr algn="l" rtl="0" eaLnBrk="1" fontAlgn="base" hangingPunct="1">
              <a:lnSpc>
                <a:spcPts val="3100"/>
              </a:lnSpc>
              <a:spcBef>
                <a:spcPct val="0"/>
              </a:spcBef>
              <a:spcAft>
                <a:spcPct val="0"/>
              </a:spcAft>
              <a:defRPr sz="2700">
                <a:solidFill>
                  <a:schemeClr val="accent1"/>
                </a:solidFill>
                <a:latin typeface="Verdana" pitchFamily="34" charset="0"/>
              </a:defRPr>
            </a:lvl2pPr>
            <a:lvl3pPr algn="l" rtl="0" eaLnBrk="1" fontAlgn="base" hangingPunct="1">
              <a:lnSpc>
                <a:spcPts val="3100"/>
              </a:lnSpc>
              <a:spcBef>
                <a:spcPct val="0"/>
              </a:spcBef>
              <a:spcAft>
                <a:spcPct val="0"/>
              </a:spcAft>
              <a:defRPr sz="2700">
                <a:solidFill>
                  <a:schemeClr val="accent1"/>
                </a:solidFill>
                <a:latin typeface="Verdana" pitchFamily="34" charset="0"/>
              </a:defRPr>
            </a:lvl3pPr>
            <a:lvl4pPr algn="l" rtl="0" eaLnBrk="1" fontAlgn="base" hangingPunct="1">
              <a:lnSpc>
                <a:spcPts val="3100"/>
              </a:lnSpc>
              <a:spcBef>
                <a:spcPct val="0"/>
              </a:spcBef>
              <a:spcAft>
                <a:spcPct val="0"/>
              </a:spcAft>
              <a:defRPr sz="2700">
                <a:solidFill>
                  <a:schemeClr val="accent1"/>
                </a:solidFill>
                <a:latin typeface="Verdana" pitchFamily="34" charset="0"/>
              </a:defRPr>
            </a:lvl4pPr>
            <a:lvl5pPr algn="l" rtl="0" eaLnBrk="1" fontAlgn="base" hangingPunct="1">
              <a:lnSpc>
                <a:spcPts val="3100"/>
              </a:lnSpc>
              <a:spcBef>
                <a:spcPct val="0"/>
              </a:spcBef>
              <a:spcAft>
                <a:spcPct val="0"/>
              </a:spcAft>
              <a:defRPr sz="2700">
                <a:solidFill>
                  <a:schemeClr val="accent1"/>
                </a:solidFill>
                <a:latin typeface="Verdana" pitchFamily="34" charset="0"/>
              </a:defRPr>
            </a:lvl5pPr>
            <a:lvl6pPr marL="457200" algn="l" rtl="0" eaLnBrk="1" fontAlgn="base" hangingPunct="1">
              <a:lnSpc>
                <a:spcPts val="3100"/>
              </a:lnSpc>
              <a:spcBef>
                <a:spcPct val="0"/>
              </a:spcBef>
              <a:spcAft>
                <a:spcPct val="0"/>
              </a:spcAft>
              <a:defRPr sz="2700">
                <a:solidFill>
                  <a:schemeClr val="accent1"/>
                </a:solidFill>
                <a:latin typeface="Verdana" pitchFamily="34" charset="0"/>
              </a:defRPr>
            </a:lvl6pPr>
            <a:lvl7pPr marL="914400" algn="l" rtl="0" eaLnBrk="1" fontAlgn="base" hangingPunct="1">
              <a:lnSpc>
                <a:spcPts val="3100"/>
              </a:lnSpc>
              <a:spcBef>
                <a:spcPct val="0"/>
              </a:spcBef>
              <a:spcAft>
                <a:spcPct val="0"/>
              </a:spcAft>
              <a:defRPr sz="2700">
                <a:solidFill>
                  <a:schemeClr val="accent1"/>
                </a:solidFill>
                <a:latin typeface="Verdana" pitchFamily="34" charset="0"/>
              </a:defRPr>
            </a:lvl7pPr>
            <a:lvl8pPr marL="1371600" algn="l" rtl="0" eaLnBrk="1" fontAlgn="base" hangingPunct="1">
              <a:lnSpc>
                <a:spcPts val="3100"/>
              </a:lnSpc>
              <a:spcBef>
                <a:spcPct val="0"/>
              </a:spcBef>
              <a:spcAft>
                <a:spcPct val="0"/>
              </a:spcAft>
              <a:defRPr sz="2700">
                <a:solidFill>
                  <a:schemeClr val="accent1"/>
                </a:solidFill>
                <a:latin typeface="Verdana" pitchFamily="34" charset="0"/>
              </a:defRPr>
            </a:lvl8pPr>
            <a:lvl9pPr marL="1828800" algn="l" rtl="0" eaLnBrk="1" fontAlgn="base" hangingPunct="1">
              <a:lnSpc>
                <a:spcPts val="3100"/>
              </a:lnSpc>
              <a:spcBef>
                <a:spcPct val="0"/>
              </a:spcBef>
              <a:spcAft>
                <a:spcPct val="0"/>
              </a:spcAft>
              <a:defRPr sz="2700">
                <a:solidFill>
                  <a:schemeClr val="accent1"/>
                </a:solidFill>
                <a:latin typeface="Verdana" pitchFamily="34" charset="0"/>
              </a:defRPr>
            </a:lvl9pPr>
          </a:lstStyle>
          <a:p>
            <a:pPr algn="ctr"/>
            <a:r>
              <a:rPr lang="sv-SE" b="1" kern="0" dirty="0">
                <a:solidFill>
                  <a:schemeClr val="accent4">
                    <a:lumMod val="50000"/>
                    <a:lumOff val="50000"/>
                  </a:schemeClr>
                </a:solidFill>
                <a:latin typeface="Arial Rounded MT Bold" panose="020F0704030504030204" pitchFamily="34" charset="0"/>
              </a:rPr>
              <a:t>@</a:t>
            </a:r>
          </a:p>
        </p:txBody>
      </p:sp>
      <p:sp>
        <p:nvSpPr>
          <p:cNvPr id="30" name="Title 1">
            <a:extLst>
              <a:ext uri="{FF2B5EF4-FFF2-40B4-BE49-F238E27FC236}">
                <a16:creationId xmlns:a16="http://schemas.microsoft.com/office/drawing/2014/main" id="{CA9B078C-D088-4BED-975F-758FDA2FB55B}"/>
              </a:ext>
            </a:extLst>
          </p:cNvPr>
          <p:cNvSpPr txBox="1">
            <a:spLocks/>
          </p:cNvSpPr>
          <p:nvPr/>
        </p:nvSpPr>
        <p:spPr bwMode="auto">
          <a:xfrm rot="5400000">
            <a:off x="4619867" y="4363480"/>
            <a:ext cx="976306" cy="976306"/>
          </a:xfrm>
          <a:prstGeom prst="rect">
            <a:avLst/>
          </a:prstGeom>
          <a:noFill/>
          <a:ln w="9525">
            <a:noFill/>
            <a:miter lim="800000"/>
            <a:headEnd/>
            <a:tailEnd/>
          </a:ln>
        </p:spPr>
        <p:txBody>
          <a:bodyPr vert="horz" wrap="square" lIns="0" tIns="0" rIns="0" bIns="0" numCol="1" anchor="t" anchorCtr="0" compatLnSpc="1">
            <a:prstTxWarp prst="textCircle">
              <a:avLst/>
            </a:prstTxWarp>
          </a:bodyPr>
          <a:lstStyle>
            <a:lvl1pPr algn="l" rtl="0" eaLnBrk="1" fontAlgn="base" hangingPunct="1">
              <a:lnSpc>
                <a:spcPct val="100000"/>
              </a:lnSpc>
              <a:spcBef>
                <a:spcPct val="0"/>
              </a:spcBef>
              <a:spcAft>
                <a:spcPct val="0"/>
              </a:spcAft>
              <a:defRPr sz="2000">
                <a:solidFill>
                  <a:srgbClr val="717074"/>
                </a:solidFill>
                <a:latin typeface="+mj-lt"/>
                <a:ea typeface="+mj-ea"/>
                <a:cs typeface="+mj-cs"/>
              </a:defRPr>
            </a:lvl1pPr>
            <a:lvl2pPr algn="l" rtl="0" eaLnBrk="1" fontAlgn="base" hangingPunct="1">
              <a:lnSpc>
                <a:spcPts val="3100"/>
              </a:lnSpc>
              <a:spcBef>
                <a:spcPct val="0"/>
              </a:spcBef>
              <a:spcAft>
                <a:spcPct val="0"/>
              </a:spcAft>
              <a:defRPr sz="2700">
                <a:solidFill>
                  <a:schemeClr val="accent1"/>
                </a:solidFill>
                <a:latin typeface="Verdana" pitchFamily="34" charset="0"/>
              </a:defRPr>
            </a:lvl2pPr>
            <a:lvl3pPr algn="l" rtl="0" eaLnBrk="1" fontAlgn="base" hangingPunct="1">
              <a:lnSpc>
                <a:spcPts val="3100"/>
              </a:lnSpc>
              <a:spcBef>
                <a:spcPct val="0"/>
              </a:spcBef>
              <a:spcAft>
                <a:spcPct val="0"/>
              </a:spcAft>
              <a:defRPr sz="2700">
                <a:solidFill>
                  <a:schemeClr val="accent1"/>
                </a:solidFill>
                <a:latin typeface="Verdana" pitchFamily="34" charset="0"/>
              </a:defRPr>
            </a:lvl3pPr>
            <a:lvl4pPr algn="l" rtl="0" eaLnBrk="1" fontAlgn="base" hangingPunct="1">
              <a:lnSpc>
                <a:spcPts val="3100"/>
              </a:lnSpc>
              <a:spcBef>
                <a:spcPct val="0"/>
              </a:spcBef>
              <a:spcAft>
                <a:spcPct val="0"/>
              </a:spcAft>
              <a:defRPr sz="2700">
                <a:solidFill>
                  <a:schemeClr val="accent1"/>
                </a:solidFill>
                <a:latin typeface="Verdana" pitchFamily="34" charset="0"/>
              </a:defRPr>
            </a:lvl4pPr>
            <a:lvl5pPr algn="l" rtl="0" eaLnBrk="1" fontAlgn="base" hangingPunct="1">
              <a:lnSpc>
                <a:spcPts val="3100"/>
              </a:lnSpc>
              <a:spcBef>
                <a:spcPct val="0"/>
              </a:spcBef>
              <a:spcAft>
                <a:spcPct val="0"/>
              </a:spcAft>
              <a:defRPr sz="2700">
                <a:solidFill>
                  <a:schemeClr val="accent1"/>
                </a:solidFill>
                <a:latin typeface="Verdana" pitchFamily="34" charset="0"/>
              </a:defRPr>
            </a:lvl5pPr>
            <a:lvl6pPr marL="457200" algn="l" rtl="0" eaLnBrk="1" fontAlgn="base" hangingPunct="1">
              <a:lnSpc>
                <a:spcPts val="3100"/>
              </a:lnSpc>
              <a:spcBef>
                <a:spcPct val="0"/>
              </a:spcBef>
              <a:spcAft>
                <a:spcPct val="0"/>
              </a:spcAft>
              <a:defRPr sz="2700">
                <a:solidFill>
                  <a:schemeClr val="accent1"/>
                </a:solidFill>
                <a:latin typeface="Verdana" pitchFamily="34" charset="0"/>
              </a:defRPr>
            </a:lvl6pPr>
            <a:lvl7pPr marL="914400" algn="l" rtl="0" eaLnBrk="1" fontAlgn="base" hangingPunct="1">
              <a:lnSpc>
                <a:spcPts val="3100"/>
              </a:lnSpc>
              <a:spcBef>
                <a:spcPct val="0"/>
              </a:spcBef>
              <a:spcAft>
                <a:spcPct val="0"/>
              </a:spcAft>
              <a:defRPr sz="2700">
                <a:solidFill>
                  <a:schemeClr val="accent1"/>
                </a:solidFill>
                <a:latin typeface="Verdana" pitchFamily="34" charset="0"/>
              </a:defRPr>
            </a:lvl7pPr>
            <a:lvl8pPr marL="1371600" algn="l" rtl="0" eaLnBrk="1" fontAlgn="base" hangingPunct="1">
              <a:lnSpc>
                <a:spcPts val="3100"/>
              </a:lnSpc>
              <a:spcBef>
                <a:spcPct val="0"/>
              </a:spcBef>
              <a:spcAft>
                <a:spcPct val="0"/>
              </a:spcAft>
              <a:defRPr sz="2700">
                <a:solidFill>
                  <a:schemeClr val="accent1"/>
                </a:solidFill>
                <a:latin typeface="Verdana" pitchFamily="34" charset="0"/>
              </a:defRPr>
            </a:lvl8pPr>
            <a:lvl9pPr marL="1828800" algn="l" rtl="0" eaLnBrk="1" fontAlgn="base" hangingPunct="1">
              <a:lnSpc>
                <a:spcPts val="3100"/>
              </a:lnSpc>
              <a:spcBef>
                <a:spcPct val="0"/>
              </a:spcBef>
              <a:spcAft>
                <a:spcPct val="0"/>
              </a:spcAft>
              <a:defRPr sz="2700">
                <a:solidFill>
                  <a:schemeClr val="accent1"/>
                </a:solidFill>
                <a:latin typeface="Verdana" pitchFamily="34" charset="0"/>
              </a:defRPr>
            </a:lvl9pPr>
          </a:lstStyle>
          <a:p>
            <a:r>
              <a:rPr lang="sv-SE" sz="1400" b="1" kern="0" dirty="0">
                <a:latin typeface="Arial Black" panose="020B0A04020102020204" pitchFamily="34" charset="0"/>
              </a:rPr>
              <a:t>NEW EXCEL FUNCTIONALITY</a:t>
            </a:r>
          </a:p>
        </p:txBody>
      </p:sp>
      <p:grpSp>
        <p:nvGrpSpPr>
          <p:cNvPr id="31" name="Group 30">
            <a:extLst>
              <a:ext uri="{FF2B5EF4-FFF2-40B4-BE49-F238E27FC236}">
                <a16:creationId xmlns:a16="http://schemas.microsoft.com/office/drawing/2014/main" id="{168A5BA3-20F4-45AE-93A8-FCE1CBFAF92A}"/>
              </a:ext>
            </a:extLst>
          </p:cNvPr>
          <p:cNvGrpSpPr/>
          <p:nvPr/>
        </p:nvGrpSpPr>
        <p:grpSpPr>
          <a:xfrm>
            <a:off x="4679876" y="4423489"/>
            <a:ext cx="856288" cy="856288"/>
            <a:chOff x="4632009" y="4425112"/>
            <a:chExt cx="856288" cy="856288"/>
          </a:xfrm>
        </p:grpSpPr>
        <p:sp>
          <p:nvSpPr>
            <p:cNvPr id="32" name="Oval 31">
              <a:extLst>
                <a:ext uri="{FF2B5EF4-FFF2-40B4-BE49-F238E27FC236}">
                  <a16:creationId xmlns:a16="http://schemas.microsoft.com/office/drawing/2014/main" id="{0D7268B8-E122-469D-9E64-074F17367FC9}"/>
                </a:ext>
              </a:extLst>
            </p:cNvPr>
            <p:cNvSpPr/>
            <p:nvPr/>
          </p:nvSpPr>
          <p:spPr bwMode="auto">
            <a:xfrm rot="5400000">
              <a:off x="4632009" y="4425112"/>
              <a:ext cx="856288" cy="856288"/>
            </a:xfrm>
            <a:custGeom>
              <a:avLst/>
              <a:gdLst>
                <a:gd name="connsiteX0" fmla="*/ 0 w 856288"/>
                <a:gd name="connsiteY0" fmla="*/ 428144 h 856288"/>
                <a:gd name="connsiteX1" fmla="*/ 428144 w 856288"/>
                <a:gd name="connsiteY1" fmla="*/ 0 h 856288"/>
                <a:gd name="connsiteX2" fmla="*/ 856288 w 856288"/>
                <a:gd name="connsiteY2" fmla="*/ 428144 h 856288"/>
                <a:gd name="connsiteX3" fmla="*/ 428144 w 856288"/>
                <a:gd name="connsiteY3" fmla="*/ 856288 h 856288"/>
                <a:gd name="connsiteX4" fmla="*/ 0 w 856288"/>
                <a:gd name="connsiteY4" fmla="*/ 428144 h 8562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288" h="856288" fill="none" extrusionOk="0">
                  <a:moveTo>
                    <a:pt x="0" y="428144"/>
                  </a:moveTo>
                  <a:cubicBezTo>
                    <a:pt x="36334" y="213844"/>
                    <a:pt x="188974" y="-31651"/>
                    <a:pt x="428144" y="0"/>
                  </a:cubicBezTo>
                  <a:cubicBezTo>
                    <a:pt x="683130" y="-11037"/>
                    <a:pt x="886185" y="169990"/>
                    <a:pt x="856288" y="428144"/>
                  </a:cubicBezTo>
                  <a:cubicBezTo>
                    <a:pt x="838832" y="699821"/>
                    <a:pt x="660771" y="898715"/>
                    <a:pt x="428144" y="856288"/>
                  </a:cubicBezTo>
                  <a:cubicBezTo>
                    <a:pt x="167169" y="886236"/>
                    <a:pt x="4697" y="625306"/>
                    <a:pt x="0" y="428144"/>
                  </a:cubicBezTo>
                  <a:close/>
                </a:path>
                <a:path w="856288" h="856288" stroke="0" extrusionOk="0">
                  <a:moveTo>
                    <a:pt x="0" y="428144"/>
                  </a:moveTo>
                  <a:cubicBezTo>
                    <a:pt x="52146" y="167431"/>
                    <a:pt x="196897" y="27597"/>
                    <a:pt x="428144" y="0"/>
                  </a:cubicBezTo>
                  <a:cubicBezTo>
                    <a:pt x="660347" y="-17538"/>
                    <a:pt x="834063" y="159744"/>
                    <a:pt x="856288" y="428144"/>
                  </a:cubicBezTo>
                  <a:cubicBezTo>
                    <a:pt x="870474" y="652010"/>
                    <a:pt x="710134" y="842753"/>
                    <a:pt x="428144" y="856288"/>
                  </a:cubicBezTo>
                  <a:cubicBezTo>
                    <a:pt x="198103" y="842836"/>
                    <a:pt x="-44616" y="657460"/>
                    <a:pt x="0" y="428144"/>
                  </a:cubicBezTo>
                  <a:close/>
                </a:path>
              </a:pathLst>
            </a:custGeom>
            <a:solidFill>
              <a:schemeClr val="bg2">
                <a:lumMod val="20000"/>
                <a:lumOff val="80000"/>
              </a:schemeClr>
            </a:solidFill>
            <a:ln w="57150" cap="flat" cmpd="sng" algn="ctr">
              <a:noFill/>
              <a:prstDash val="solid"/>
              <a:round/>
              <a:headEnd type="none" w="med" len="med"/>
              <a:tailEnd type="none" w="med" len="med"/>
              <a:extLst>
                <a:ext uri="{C807C97D-BFC1-408E-A445-0C87EB9F89A2}">
                  <ask:lineSketchStyleProps xmlns:ask="http://schemas.microsoft.com/office/drawing/2018/sketchyshapes" sd="2181918364">
                    <a:prstGeom prst="ellipse">
                      <a:avLst/>
                    </a:prstGeom>
                    <ask:type>
                      <ask:lineSketchFreehand/>
                    </ask:type>
                  </ask:lineSketchStyleProps>
                </a:ext>
              </a:extLst>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sv-SE" sz="900" b="0" i="0" u="none" strike="noStrike" cap="none" normalizeH="0" baseline="0" dirty="0">
                <a:ln>
                  <a:noFill/>
                </a:ln>
                <a:solidFill>
                  <a:schemeClr val="bg1"/>
                </a:solidFill>
                <a:effectLst/>
                <a:latin typeface="Verdana" pitchFamily="34" charset="0"/>
              </a:endParaRPr>
            </a:p>
          </p:txBody>
        </p:sp>
        <p:sp>
          <p:nvSpPr>
            <p:cNvPr id="33" name="Title 1">
              <a:extLst>
                <a:ext uri="{FF2B5EF4-FFF2-40B4-BE49-F238E27FC236}">
                  <a16:creationId xmlns:a16="http://schemas.microsoft.com/office/drawing/2014/main" id="{578A96AF-0F9D-4EFE-BFD8-F5BC797853A0}"/>
                </a:ext>
              </a:extLst>
            </p:cNvPr>
            <p:cNvSpPr txBox="1">
              <a:spLocks/>
            </p:cNvSpPr>
            <p:nvPr/>
          </p:nvSpPr>
          <p:spPr bwMode="auto">
            <a:xfrm>
              <a:off x="4902947" y="4716836"/>
              <a:ext cx="314415" cy="272839"/>
            </a:xfrm>
            <a:prstGeom prst="rect">
              <a:avLst/>
            </a:prstGeom>
            <a:noFill/>
            <a:ln w="9525">
              <a:noFill/>
              <a:miter lim="800000"/>
              <a:headEnd/>
              <a:tailEnd/>
            </a:ln>
          </p:spPr>
          <p:txBody>
            <a:bodyPr vert="horz" wrap="square" lIns="0" tIns="0" rIns="0" bIns="0" numCol="1" anchor="ctr" anchorCtr="0" compatLnSpc="1"/>
            <a:lstStyle>
              <a:lvl1pPr algn="l" rtl="0" eaLnBrk="1" fontAlgn="base" hangingPunct="1">
                <a:lnSpc>
                  <a:spcPct val="100000"/>
                </a:lnSpc>
                <a:spcBef>
                  <a:spcPct val="0"/>
                </a:spcBef>
                <a:spcAft>
                  <a:spcPct val="0"/>
                </a:spcAft>
                <a:defRPr sz="2000">
                  <a:solidFill>
                    <a:srgbClr val="717074"/>
                  </a:solidFill>
                  <a:latin typeface="+mj-lt"/>
                  <a:ea typeface="+mj-ea"/>
                  <a:cs typeface="+mj-cs"/>
                </a:defRPr>
              </a:lvl1pPr>
              <a:lvl2pPr algn="l" rtl="0" eaLnBrk="1" fontAlgn="base" hangingPunct="1">
                <a:lnSpc>
                  <a:spcPts val="3100"/>
                </a:lnSpc>
                <a:spcBef>
                  <a:spcPct val="0"/>
                </a:spcBef>
                <a:spcAft>
                  <a:spcPct val="0"/>
                </a:spcAft>
                <a:defRPr sz="2700">
                  <a:solidFill>
                    <a:schemeClr val="accent1"/>
                  </a:solidFill>
                  <a:latin typeface="Verdana" pitchFamily="34" charset="0"/>
                </a:defRPr>
              </a:lvl2pPr>
              <a:lvl3pPr algn="l" rtl="0" eaLnBrk="1" fontAlgn="base" hangingPunct="1">
                <a:lnSpc>
                  <a:spcPts val="3100"/>
                </a:lnSpc>
                <a:spcBef>
                  <a:spcPct val="0"/>
                </a:spcBef>
                <a:spcAft>
                  <a:spcPct val="0"/>
                </a:spcAft>
                <a:defRPr sz="2700">
                  <a:solidFill>
                    <a:schemeClr val="accent1"/>
                  </a:solidFill>
                  <a:latin typeface="Verdana" pitchFamily="34" charset="0"/>
                </a:defRPr>
              </a:lvl3pPr>
              <a:lvl4pPr algn="l" rtl="0" eaLnBrk="1" fontAlgn="base" hangingPunct="1">
                <a:lnSpc>
                  <a:spcPts val="3100"/>
                </a:lnSpc>
                <a:spcBef>
                  <a:spcPct val="0"/>
                </a:spcBef>
                <a:spcAft>
                  <a:spcPct val="0"/>
                </a:spcAft>
                <a:defRPr sz="2700">
                  <a:solidFill>
                    <a:schemeClr val="accent1"/>
                  </a:solidFill>
                  <a:latin typeface="Verdana" pitchFamily="34" charset="0"/>
                </a:defRPr>
              </a:lvl4pPr>
              <a:lvl5pPr algn="l" rtl="0" eaLnBrk="1" fontAlgn="base" hangingPunct="1">
                <a:lnSpc>
                  <a:spcPts val="3100"/>
                </a:lnSpc>
                <a:spcBef>
                  <a:spcPct val="0"/>
                </a:spcBef>
                <a:spcAft>
                  <a:spcPct val="0"/>
                </a:spcAft>
                <a:defRPr sz="2700">
                  <a:solidFill>
                    <a:schemeClr val="accent1"/>
                  </a:solidFill>
                  <a:latin typeface="Verdana" pitchFamily="34" charset="0"/>
                </a:defRPr>
              </a:lvl5pPr>
              <a:lvl6pPr marL="457200" algn="l" rtl="0" eaLnBrk="1" fontAlgn="base" hangingPunct="1">
                <a:lnSpc>
                  <a:spcPts val="3100"/>
                </a:lnSpc>
                <a:spcBef>
                  <a:spcPct val="0"/>
                </a:spcBef>
                <a:spcAft>
                  <a:spcPct val="0"/>
                </a:spcAft>
                <a:defRPr sz="2700">
                  <a:solidFill>
                    <a:schemeClr val="accent1"/>
                  </a:solidFill>
                  <a:latin typeface="Verdana" pitchFamily="34" charset="0"/>
                </a:defRPr>
              </a:lvl6pPr>
              <a:lvl7pPr marL="914400" algn="l" rtl="0" eaLnBrk="1" fontAlgn="base" hangingPunct="1">
                <a:lnSpc>
                  <a:spcPts val="3100"/>
                </a:lnSpc>
                <a:spcBef>
                  <a:spcPct val="0"/>
                </a:spcBef>
                <a:spcAft>
                  <a:spcPct val="0"/>
                </a:spcAft>
                <a:defRPr sz="2700">
                  <a:solidFill>
                    <a:schemeClr val="accent1"/>
                  </a:solidFill>
                  <a:latin typeface="Verdana" pitchFamily="34" charset="0"/>
                </a:defRPr>
              </a:lvl7pPr>
              <a:lvl8pPr marL="1371600" algn="l" rtl="0" eaLnBrk="1" fontAlgn="base" hangingPunct="1">
                <a:lnSpc>
                  <a:spcPts val="3100"/>
                </a:lnSpc>
                <a:spcBef>
                  <a:spcPct val="0"/>
                </a:spcBef>
                <a:spcAft>
                  <a:spcPct val="0"/>
                </a:spcAft>
                <a:defRPr sz="2700">
                  <a:solidFill>
                    <a:schemeClr val="accent1"/>
                  </a:solidFill>
                  <a:latin typeface="Verdana" pitchFamily="34" charset="0"/>
                </a:defRPr>
              </a:lvl8pPr>
              <a:lvl9pPr marL="1828800" algn="l" rtl="0" eaLnBrk="1" fontAlgn="base" hangingPunct="1">
                <a:lnSpc>
                  <a:spcPts val="3100"/>
                </a:lnSpc>
                <a:spcBef>
                  <a:spcPct val="0"/>
                </a:spcBef>
                <a:spcAft>
                  <a:spcPct val="0"/>
                </a:spcAft>
                <a:defRPr sz="2700">
                  <a:solidFill>
                    <a:schemeClr val="accent1"/>
                  </a:solidFill>
                  <a:latin typeface="Verdana" pitchFamily="34" charset="0"/>
                </a:defRPr>
              </a:lvl9pPr>
            </a:lstStyle>
            <a:p>
              <a:pPr algn="ctr"/>
              <a:r>
                <a:rPr lang="sv-SE" b="1" kern="0" dirty="0">
                  <a:solidFill>
                    <a:schemeClr val="accent4">
                      <a:lumMod val="50000"/>
                      <a:lumOff val="50000"/>
                    </a:schemeClr>
                  </a:solidFill>
                  <a:latin typeface="Arial Rounded MT Bold" panose="020F0704030504030204" pitchFamily="34" charset="0"/>
                </a:rPr>
                <a:t>#</a:t>
              </a:r>
            </a:p>
          </p:txBody>
        </p:sp>
      </p:grpSp>
      <p:grpSp>
        <p:nvGrpSpPr>
          <p:cNvPr id="35" name="Group 34">
            <a:extLst>
              <a:ext uri="{FF2B5EF4-FFF2-40B4-BE49-F238E27FC236}">
                <a16:creationId xmlns:a16="http://schemas.microsoft.com/office/drawing/2014/main" id="{2E3601C7-9D7A-45F7-9970-E1B35A80F3F4}"/>
              </a:ext>
            </a:extLst>
          </p:cNvPr>
          <p:cNvGrpSpPr/>
          <p:nvPr/>
        </p:nvGrpSpPr>
        <p:grpSpPr>
          <a:xfrm>
            <a:off x="4733207" y="4508805"/>
            <a:ext cx="743474" cy="743474"/>
            <a:chOff x="4734913" y="4499551"/>
            <a:chExt cx="743474" cy="743474"/>
          </a:xfrm>
        </p:grpSpPr>
        <p:sp>
          <p:nvSpPr>
            <p:cNvPr id="10" name="Rectangle 9">
              <a:extLst>
                <a:ext uri="{FF2B5EF4-FFF2-40B4-BE49-F238E27FC236}">
                  <a16:creationId xmlns:a16="http://schemas.microsoft.com/office/drawing/2014/main" id="{9ED0FCB4-CAF3-4885-B078-9FA5CB04DA35}"/>
                </a:ext>
              </a:extLst>
            </p:cNvPr>
            <p:cNvSpPr/>
            <p:nvPr/>
          </p:nvSpPr>
          <p:spPr bwMode="auto">
            <a:xfrm rot="1800000">
              <a:off x="4734913" y="4499551"/>
              <a:ext cx="743474" cy="743474"/>
            </a:xfrm>
            <a:custGeom>
              <a:avLst/>
              <a:gdLst>
                <a:gd name="connsiteX0" fmla="*/ 0 w 743474"/>
                <a:gd name="connsiteY0" fmla="*/ 0 h 743474"/>
                <a:gd name="connsiteX1" fmla="*/ 379172 w 743474"/>
                <a:gd name="connsiteY1" fmla="*/ 0 h 743474"/>
                <a:gd name="connsiteX2" fmla="*/ 743474 w 743474"/>
                <a:gd name="connsiteY2" fmla="*/ 0 h 743474"/>
                <a:gd name="connsiteX3" fmla="*/ 743474 w 743474"/>
                <a:gd name="connsiteY3" fmla="*/ 349433 h 743474"/>
                <a:gd name="connsiteX4" fmla="*/ 743474 w 743474"/>
                <a:gd name="connsiteY4" fmla="*/ 743474 h 743474"/>
                <a:gd name="connsiteX5" fmla="*/ 356868 w 743474"/>
                <a:gd name="connsiteY5" fmla="*/ 743474 h 743474"/>
                <a:gd name="connsiteX6" fmla="*/ 0 w 743474"/>
                <a:gd name="connsiteY6" fmla="*/ 743474 h 743474"/>
                <a:gd name="connsiteX7" fmla="*/ 0 w 743474"/>
                <a:gd name="connsiteY7" fmla="*/ 364302 h 743474"/>
                <a:gd name="connsiteX8" fmla="*/ 0 w 743474"/>
                <a:gd name="connsiteY8" fmla="*/ 0 h 743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3474" h="743474" fill="none" extrusionOk="0">
                  <a:moveTo>
                    <a:pt x="0" y="0"/>
                  </a:moveTo>
                  <a:cubicBezTo>
                    <a:pt x="130365" y="7761"/>
                    <a:pt x="198083" y="-15239"/>
                    <a:pt x="379172" y="0"/>
                  </a:cubicBezTo>
                  <a:cubicBezTo>
                    <a:pt x="560261" y="15239"/>
                    <a:pt x="591489" y="-16873"/>
                    <a:pt x="743474" y="0"/>
                  </a:cubicBezTo>
                  <a:cubicBezTo>
                    <a:pt x="744042" y="172072"/>
                    <a:pt x="757346" y="180031"/>
                    <a:pt x="743474" y="349433"/>
                  </a:cubicBezTo>
                  <a:cubicBezTo>
                    <a:pt x="729602" y="518835"/>
                    <a:pt x="758288" y="564097"/>
                    <a:pt x="743474" y="743474"/>
                  </a:cubicBezTo>
                  <a:cubicBezTo>
                    <a:pt x="632409" y="725935"/>
                    <a:pt x="499326" y="749198"/>
                    <a:pt x="356868" y="743474"/>
                  </a:cubicBezTo>
                  <a:cubicBezTo>
                    <a:pt x="214410" y="737750"/>
                    <a:pt x="153614" y="733649"/>
                    <a:pt x="0" y="743474"/>
                  </a:cubicBezTo>
                  <a:cubicBezTo>
                    <a:pt x="4621" y="619999"/>
                    <a:pt x="-18795" y="481055"/>
                    <a:pt x="0" y="364302"/>
                  </a:cubicBezTo>
                  <a:cubicBezTo>
                    <a:pt x="18795" y="247549"/>
                    <a:pt x="14192" y="116464"/>
                    <a:pt x="0" y="0"/>
                  </a:cubicBezTo>
                  <a:close/>
                </a:path>
                <a:path w="743474" h="743474" stroke="0" extrusionOk="0">
                  <a:moveTo>
                    <a:pt x="0" y="0"/>
                  </a:moveTo>
                  <a:cubicBezTo>
                    <a:pt x="88665" y="-1944"/>
                    <a:pt x="224476" y="-23"/>
                    <a:pt x="379172" y="0"/>
                  </a:cubicBezTo>
                  <a:cubicBezTo>
                    <a:pt x="533868" y="23"/>
                    <a:pt x="611327" y="2692"/>
                    <a:pt x="743474" y="0"/>
                  </a:cubicBezTo>
                  <a:cubicBezTo>
                    <a:pt x="755613" y="130826"/>
                    <a:pt x="733320" y="246761"/>
                    <a:pt x="743474" y="364302"/>
                  </a:cubicBezTo>
                  <a:cubicBezTo>
                    <a:pt x="753628" y="481843"/>
                    <a:pt x="761091" y="622339"/>
                    <a:pt x="743474" y="743474"/>
                  </a:cubicBezTo>
                  <a:cubicBezTo>
                    <a:pt x="574999" y="726091"/>
                    <a:pt x="482235" y="726622"/>
                    <a:pt x="386606" y="743474"/>
                  </a:cubicBezTo>
                  <a:cubicBezTo>
                    <a:pt x="290977" y="760326"/>
                    <a:pt x="174265" y="755624"/>
                    <a:pt x="0" y="743474"/>
                  </a:cubicBezTo>
                  <a:cubicBezTo>
                    <a:pt x="8002" y="607319"/>
                    <a:pt x="-13227" y="550879"/>
                    <a:pt x="0" y="379172"/>
                  </a:cubicBezTo>
                  <a:cubicBezTo>
                    <a:pt x="13227" y="207465"/>
                    <a:pt x="-201" y="102806"/>
                    <a:pt x="0" y="0"/>
                  </a:cubicBezTo>
                  <a:close/>
                </a:path>
              </a:pathLst>
            </a:custGeom>
            <a:solidFill>
              <a:schemeClr val="bg2">
                <a:lumMod val="20000"/>
                <a:lumOff val="80000"/>
              </a:schemeClr>
            </a:solidFill>
            <a:ln w="47625" cap="flat" cmpd="sng" algn="ctr">
              <a:solidFill>
                <a:srgbClr val="595959"/>
              </a:solidFill>
              <a:prstDash val="solid"/>
              <a:round/>
              <a:headEnd type="none" w="med" len="med"/>
              <a:tailEnd type="none" w="med" len="med"/>
              <a:extLst>
                <a:ext uri="{C807C97D-BFC1-408E-A445-0C87EB9F89A2}">
                  <ask:lineSketchStyleProps xmlns:ask="http://schemas.microsoft.com/office/drawing/2018/sketchyshapes" sd="2181918364">
                    <a:prstGeom prst="rect">
                      <a:avLst/>
                    </a:prstGeom>
                    <ask:type>
                      <ask:lineSketchFreehand/>
                    </ask:type>
                  </ask:lineSketchStyleProps>
                </a:ext>
              </a:extLst>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sv-SE" sz="1100" b="0" i="0" u="none" strike="noStrike" cap="none" normalizeH="0" baseline="0" dirty="0">
                <a:ln>
                  <a:noFill/>
                </a:ln>
                <a:solidFill>
                  <a:schemeClr val="bg1"/>
                </a:solidFill>
                <a:effectLst/>
                <a:latin typeface="Verdana" pitchFamily="34" charset="0"/>
              </a:endParaRPr>
            </a:p>
          </p:txBody>
        </p:sp>
        <p:sp>
          <p:nvSpPr>
            <p:cNvPr id="11" name="Title 1">
              <a:extLst>
                <a:ext uri="{FF2B5EF4-FFF2-40B4-BE49-F238E27FC236}">
                  <a16:creationId xmlns:a16="http://schemas.microsoft.com/office/drawing/2014/main" id="{FEB59E8C-8E4C-4FEC-A5E1-42BABAA90EF9}"/>
                </a:ext>
              </a:extLst>
            </p:cNvPr>
            <p:cNvSpPr txBox="1">
              <a:spLocks/>
            </p:cNvSpPr>
            <p:nvPr/>
          </p:nvSpPr>
          <p:spPr bwMode="auto">
            <a:xfrm rot="1800000">
              <a:off x="4810867" y="4596452"/>
              <a:ext cx="585182" cy="558583"/>
            </a:xfrm>
            <a:prstGeom prst="rect">
              <a:avLst/>
            </a:prstGeom>
            <a:noFill/>
            <a:ln w="9525">
              <a:noFill/>
              <a:miter lim="800000"/>
              <a:headEnd/>
              <a:tailEnd/>
            </a:ln>
          </p:spPr>
          <p:txBody>
            <a:bodyPr vert="horz" wrap="square" lIns="0" tIns="0" rIns="0" bIns="0" numCol="1" anchor="ctr" anchorCtr="0" compatLnSpc="1">
              <a:prstTxWarp prst="textDeflateInflateDeflate">
                <a:avLst>
                  <a:gd name="adj" fmla="val 27325"/>
                </a:avLst>
              </a:prstTxWarp>
            </a:bodyPr>
            <a:lstStyle>
              <a:lvl1pPr algn="l" rtl="0" eaLnBrk="1" fontAlgn="base" hangingPunct="1">
                <a:lnSpc>
                  <a:spcPct val="100000"/>
                </a:lnSpc>
                <a:spcBef>
                  <a:spcPct val="0"/>
                </a:spcBef>
                <a:spcAft>
                  <a:spcPct val="0"/>
                </a:spcAft>
                <a:defRPr sz="2000">
                  <a:solidFill>
                    <a:srgbClr val="717074"/>
                  </a:solidFill>
                  <a:latin typeface="+mj-lt"/>
                  <a:ea typeface="+mj-ea"/>
                  <a:cs typeface="+mj-cs"/>
                </a:defRPr>
              </a:lvl1pPr>
              <a:lvl2pPr algn="l" rtl="0" eaLnBrk="1" fontAlgn="base" hangingPunct="1">
                <a:lnSpc>
                  <a:spcPts val="3100"/>
                </a:lnSpc>
                <a:spcBef>
                  <a:spcPct val="0"/>
                </a:spcBef>
                <a:spcAft>
                  <a:spcPct val="0"/>
                </a:spcAft>
                <a:defRPr sz="2700">
                  <a:solidFill>
                    <a:schemeClr val="accent1"/>
                  </a:solidFill>
                  <a:latin typeface="Verdana" pitchFamily="34" charset="0"/>
                </a:defRPr>
              </a:lvl2pPr>
              <a:lvl3pPr algn="l" rtl="0" eaLnBrk="1" fontAlgn="base" hangingPunct="1">
                <a:lnSpc>
                  <a:spcPts val="3100"/>
                </a:lnSpc>
                <a:spcBef>
                  <a:spcPct val="0"/>
                </a:spcBef>
                <a:spcAft>
                  <a:spcPct val="0"/>
                </a:spcAft>
                <a:defRPr sz="2700">
                  <a:solidFill>
                    <a:schemeClr val="accent1"/>
                  </a:solidFill>
                  <a:latin typeface="Verdana" pitchFamily="34" charset="0"/>
                </a:defRPr>
              </a:lvl3pPr>
              <a:lvl4pPr algn="l" rtl="0" eaLnBrk="1" fontAlgn="base" hangingPunct="1">
                <a:lnSpc>
                  <a:spcPts val="3100"/>
                </a:lnSpc>
                <a:spcBef>
                  <a:spcPct val="0"/>
                </a:spcBef>
                <a:spcAft>
                  <a:spcPct val="0"/>
                </a:spcAft>
                <a:defRPr sz="2700">
                  <a:solidFill>
                    <a:schemeClr val="accent1"/>
                  </a:solidFill>
                  <a:latin typeface="Verdana" pitchFamily="34" charset="0"/>
                </a:defRPr>
              </a:lvl4pPr>
              <a:lvl5pPr algn="l" rtl="0" eaLnBrk="1" fontAlgn="base" hangingPunct="1">
                <a:lnSpc>
                  <a:spcPts val="3100"/>
                </a:lnSpc>
                <a:spcBef>
                  <a:spcPct val="0"/>
                </a:spcBef>
                <a:spcAft>
                  <a:spcPct val="0"/>
                </a:spcAft>
                <a:defRPr sz="2700">
                  <a:solidFill>
                    <a:schemeClr val="accent1"/>
                  </a:solidFill>
                  <a:latin typeface="Verdana" pitchFamily="34" charset="0"/>
                </a:defRPr>
              </a:lvl5pPr>
              <a:lvl6pPr marL="457200" algn="l" rtl="0" eaLnBrk="1" fontAlgn="base" hangingPunct="1">
                <a:lnSpc>
                  <a:spcPts val="3100"/>
                </a:lnSpc>
                <a:spcBef>
                  <a:spcPct val="0"/>
                </a:spcBef>
                <a:spcAft>
                  <a:spcPct val="0"/>
                </a:spcAft>
                <a:defRPr sz="2700">
                  <a:solidFill>
                    <a:schemeClr val="accent1"/>
                  </a:solidFill>
                  <a:latin typeface="Verdana" pitchFamily="34" charset="0"/>
                </a:defRPr>
              </a:lvl6pPr>
              <a:lvl7pPr marL="914400" algn="l" rtl="0" eaLnBrk="1" fontAlgn="base" hangingPunct="1">
                <a:lnSpc>
                  <a:spcPts val="3100"/>
                </a:lnSpc>
                <a:spcBef>
                  <a:spcPct val="0"/>
                </a:spcBef>
                <a:spcAft>
                  <a:spcPct val="0"/>
                </a:spcAft>
                <a:defRPr sz="2700">
                  <a:solidFill>
                    <a:schemeClr val="accent1"/>
                  </a:solidFill>
                  <a:latin typeface="Verdana" pitchFamily="34" charset="0"/>
                </a:defRPr>
              </a:lvl7pPr>
              <a:lvl8pPr marL="1371600" algn="l" rtl="0" eaLnBrk="1" fontAlgn="base" hangingPunct="1">
                <a:lnSpc>
                  <a:spcPts val="3100"/>
                </a:lnSpc>
                <a:spcBef>
                  <a:spcPct val="0"/>
                </a:spcBef>
                <a:spcAft>
                  <a:spcPct val="0"/>
                </a:spcAft>
                <a:defRPr sz="2700">
                  <a:solidFill>
                    <a:schemeClr val="accent1"/>
                  </a:solidFill>
                  <a:latin typeface="Verdana" pitchFamily="34" charset="0"/>
                </a:defRPr>
              </a:lvl8pPr>
              <a:lvl9pPr marL="1828800" algn="l" rtl="0" eaLnBrk="1" fontAlgn="base" hangingPunct="1">
                <a:lnSpc>
                  <a:spcPts val="3100"/>
                </a:lnSpc>
                <a:spcBef>
                  <a:spcPct val="0"/>
                </a:spcBef>
                <a:spcAft>
                  <a:spcPct val="0"/>
                </a:spcAft>
                <a:defRPr sz="2700">
                  <a:solidFill>
                    <a:schemeClr val="accent1"/>
                  </a:solidFill>
                  <a:latin typeface="Verdana" pitchFamily="34" charset="0"/>
                </a:defRPr>
              </a:lvl9pPr>
            </a:lstStyle>
            <a:p>
              <a:pPr algn="ctr"/>
              <a:r>
                <a:rPr lang="sv-SE" sz="1100" kern="0" dirty="0">
                  <a:solidFill>
                    <a:schemeClr val="accent4">
                      <a:lumMod val="50000"/>
                      <a:lumOff val="50000"/>
                    </a:schemeClr>
                  </a:solidFill>
                  <a:latin typeface="Arial Black" panose="020B0A04020102020204" pitchFamily="34" charset="0"/>
                </a:rPr>
                <a:t>Classic Excel</a:t>
              </a:r>
              <a:br>
                <a:rPr lang="sv-SE" sz="1100" kern="0" dirty="0">
                  <a:solidFill>
                    <a:schemeClr val="accent4">
                      <a:lumMod val="50000"/>
                      <a:lumOff val="50000"/>
                    </a:schemeClr>
                  </a:solidFill>
                  <a:latin typeface="Arial Black" panose="020B0A04020102020204" pitchFamily="34" charset="0"/>
                </a:rPr>
              </a:br>
              <a:r>
                <a:rPr lang="sv-SE" sz="1100" kern="0" dirty="0" err="1">
                  <a:solidFill>
                    <a:schemeClr val="accent4">
                      <a:lumMod val="50000"/>
                      <a:lumOff val="50000"/>
                    </a:schemeClr>
                  </a:solidFill>
                  <a:latin typeface="Arial Black" panose="020B0A04020102020204" pitchFamily="34" charset="0"/>
                </a:rPr>
                <a:t>Models</a:t>
              </a:r>
              <a:endParaRPr lang="sv-SE" sz="1100" kern="0" dirty="0">
                <a:solidFill>
                  <a:schemeClr val="accent4">
                    <a:lumMod val="50000"/>
                    <a:lumOff val="50000"/>
                  </a:schemeClr>
                </a:solidFill>
                <a:latin typeface="Arial Black" panose="020B0A04020102020204" pitchFamily="34" charset="0"/>
              </a:endParaRPr>
            </a:p>
          </p:txBody>
        </p:sp>
      </p:grpSp>
      <p:sp>
        <p:nvSpPr>
          <p:cNvPr id="36" name="Title 1">
            <a:extLst>
              <a:ext uri="{FF2B5EF4-FFF2-40B4-BE49-F238E27FC236}">
                <a16:creationId xmlns:a16="http://schemas.microsoft.com/office/drawing/2014/main" id="{8D39B678-8FB3-4352-902F-DF38FC609B47}"/>
              </a:ext>
            </a:extLst>
          </p:cNvPr>
          <p:cNvSpPr txBox="1">
            <a:spLocks/>
          </p:cNvSpPr>
          <p:nvPr/>
        </p:nvSpPr>
        <p:spPr bwMode="auto">
          <a:xfrm rot="21079620">
            <a:off x="3074392" y="2630901"/>
            <a:ext cx="1820405" cy="954333"/>
          </a:xfrm>
          <a:prstGeom prst="rect">
            <a:avLst/>
          </a:prstGeom>
          <a:noFill/>
          <a:ln w="9525">
            <a:noFill/>
            <a:miter lim="800000"/>
            <a:headEnd/>
            <a:tailEnd/>
          </a:ln>
        </p:spPr>
        <p:txBody>
          <a:bodyPr vert="horz" wrap="square" lIns="0" tIns="0" rIns="0" bIns="0" numCol="1" anchor="t" anchorCtr="0" compatLnSpc="1">
            <a:prstTxWarp prst="textArchUp">
              <a:avLst/>
            </a:prstTxWarp>
          </a:bodyPr>
          <a:lstStyle>
            <a:lvl1pPr algn="l" rtl="0" eaLnBrk="1" fontAlgn="base" hangingPunct="1">
              <a:lnSpc>
                <a:spcPct val="100000"/>
              </a:lnSpc>
              <a:spcBef>
                <a:spcPct val="0"/>
              </a:spcBef>
              <a:spcAft>
                <a:spcPct val="0"/>
              </a:spcAft>
              <a:defRPr sz="2000">
                <a:solidFill>
                  <a:srgbClr val="717074"/>
                </a:solidFill>
                <a:latin typeface="+mj-lt"/>
                <a:ea typeface="+mj-ea"/>
                <a:cs typeface="+mj-cs"/>
              </a:defRPr>
            </a:lvl1pPr>
            <a:lvl2pPr algn="l" rtl="0" eaLnBrk="1" fontAlgn="base" hangingPunct="1">
              <a:lnSpc>
                <a:spcPts val="3100"/>
              </a:lnSpc>
              <a:spcBef>
                <a:spcPct val="0"/>
              </a:spcBef>
              <a:spcAft>
                <a:spcPct val="0"/>
              </a:spcAft>
              <a:defRPr sz="2700">
                <a:solidFill>
                  <a:schemeClr val="accent1"/>
                </a:solidFill>
                <a:latin typeface="Verdana" pitchFamily="34" charset="0"/>
              </a:defRPr>
            </a:lvl2pPr>
            <a:lvl3pPr algn="l" rtl="0" eaLnBrk="1" fontAlgn="base" hangingPunct="1">
              <a:lnSpc>
                <a:spcPts val="3100"/>
              </a:lnSpc>
              <a:spcBef>
                <a:spcPct val="0"/>
              </a:spcBef>
              <a:spcAft>
                <a:spcPct val="0"/>
              </a:spcAft>
              <a:defRPr sz="2700">
                <a:solidFill>
                  <a:schemeClr val="accent1"/>
                </a:solidFill>
                <a:latin typeface="Verdana" pitchFamily="34" charset="0"/>
              </a:defRPr>
            </a:lvl3pPr>
            <a:lvl4pPr algn="l" rtl="0" eaLnBrk="1" fontAlgn="base" hangingPunct="1">
              <a:lnSpc>
                <a:spcPts val="3100"/>
              </a:lnSpc>
              <a:spcBef>
                <a:spcPct val="0"/>
              </a:spcBef>
              <a:spcAft>
                <a:spcPct val="0"/>
              </a:spcAft>
              <a:defRPr sz="2700">
                <a:solidFill>
                  <a:schemeClr val="accent1"/>
                </a:solidFill>
                <a:latin typeface="Verdana" pitchFamily="34" charset="0"/>
              </a:defRPr>
            </a:lvl4pPr>
            <a:lvl5pPr algn="l" rtl="0" eaLnBrk="1" fontAlgn="base" hangingPunct="1">
              <a:lnSpc>
                <a:spcPts val="3100"/>
              </a:lnSpc>
              <a:spcBef>
                <a:spcPct val="0"/>
              </a:spcBef>
              <a:spcAft>
                <a:spcPct val="0"/>
              </a:spcAft>
              <a:defRPr sz="2700">
                <a:solidFill>
                  <a:schemeClr val="accent1"/>
                </a:solidFill>
                <a:latin typeface="Verdana" pitchFamily="34" charset="0"/>
              </a:defRPr>
            </a:lvl5pPr>
            <a:lvl6pPr marL="457200" algn="l" rtl="0" eaLnBrk="1" fontAlgn="base" hangingPunct="1">
              <a:lnSpc>
                <a:spcPts val="3100"/>
              </a:lnSpc>
              <a:spcBef>
                <a:spcPct val="0"/>
              </a:spcBef>
              <a:spcAft>
                <a:spcPct val="0"/>
              </a:spcAft>
              <a:defRPr sz="2700">
                <a:solidFill>
                  <a:schemeClr val="accent1"/>
                </a:solidFill>
                <a:latin typeface="Verdana" pitchFamily="34" charset="0"/>
              </a:defRPr>
            </a:lvl6pPr>
            <a:lvl7pPr marL="914400" algn="l" rtl="0" eaLnBrk="1" fontAlgn="base" hangingPunct="1">
              <a:lnSpc>
                <a:spcPts val="3100"/>
              </a:lnSpc>
              <a:spcBef>
                <a:spcPct val="0"/>
              </a:spcBef>
              <a:spcAft>
                <a:spcPct val="0"/>
              </a:spcAft>
              <a:defRPr sz="2700">
                <a:solidFill>
                  <a:schemeClr val="accent1"/>
                </a:solidFill>
                <a:latin typeface="Verdana" pitchFamily="34" charset="0"/>
              </a:defRPr>
            </a:lvl7pPr>
            <a:lvl8pPr marL="1371600" algn="l" rtl="0" eaLnBrk="1" fontAlgn="base" hangingPunct="1">
              <a:lnSpc>
                <a:spcPts val="3100"/>
              </a:lnSpc>
              <a:spcBef>
                <a:spcPct val="0"/>
              </a:spcBef>
              <a:spcAft>
                <a:spcPct val="0"/>
              </a:spcAft>
              <a:defRPr sz="2700">
                <a:solidFill>
                  <a:schemeClr val="accent1"/>
                </a:solidFill>
                <a:latin typeface="Verdana" pitchFamily="34" charset="0"/>
              </a:defRPr>
            </a:lvl8pPr>
            <a:lvl9pPr marL="1828800" algn="l" rtl="0" eaLnBrk="1" fontAlgn="base" hangingPunct="1">
              <a:lnSpc>
                <a:spcPts val="3100"/>
              </a:lnSpc>
              <a:spcBef>
                <a:spcPct val="0"/>
              </a:spcBef>
              <a:spcAft>
                <a:spcPct val="0"/>
              </a:spcAft>
              <a:defRPr sz="2700">
                <a:solidFill>
                  <a:schemeClr val="accent1"/>
                </a:solidFill>
                <a:latin typeface="Verdana" pitchFamily="34" charset="0"/>
              </a:defRPr>
            </a:lvl9pPr>
          </a:lstStyle>
          <a:p>
            <a:r>
              <a:rPr lang="sv-SE" kern="0" dirty="0"/>
              <a:t>+ 46 70 500 0000</a:t>
            </a:r>
          </a:p>
        </p:txBody>
      </p:sp>
      <p:grpSp>
        <p:nvGrpSpPr>
          <p:cNvPr id="27" name="Group 26">
            <a:extLst>
              <a:ext uri="{FF2B5EF4-FFF2-40B4-BE49-F238E27FC236}">
                <a16:creationId xmlns:a16="http://schemas.microsoft.com/office/drawing/2014/main" id="{1B5EB447-1B35-427C-9675-9CF0D522182B}"/>
              </a:ext>
            </a:extLst>
          </p:cNvPr>
          <p:cNvGrpSpPr/>
          <p:nvPr/>
        </p:nvGrpSpPr>
        <p:grpSpPr>
          <a:xfrm>
            <a:off x="2059308" y="2630901"/>
            <a:ext cx="3536865" cy="2748188"/>
            <a:chOff x="2059308" y="2630901"/>
            <a:chExt cx="3536865" cy="2748188"/>
          </a:xfrm>
        </p:grpSpPr>
        <p:sp>
          <p:nvSpPr>
            <p:cNvPr id="28" name="Title 1">
              <a:extLst>
                <a:ext uri="{FF2B5EF4-FFF2-40B4-BE49-F238E27FC236}">
                  <a16:creationId xmlns:a16="http://schemas.microsoft.com/office/drawing/2014/main" id="{ED9E68F1-6E2D-444B-BB98-02C623D1878C}"/>
                </a:ext>
              </a:extLst>
            </p:cNvPr>
            <p:cNvSpPr txBox="1">
              <a:spLocks/>
            </p:cNvSpPr>
            <p:nvPr/>
          </p:nvSpPr>
          <p:spPr bwMode="auto">
            <a:xfrm rot="2878452">
              <a:off x="4843402" y="3183669"/>
              <a:ext cx="687629" cy="32573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rtl="0" eaLnBrk="1" fontAlgn="base" hangingPunct="1">
                <a:lnSpc>
                  <a:spcPct val="100000"/>
                </a:lnSpc>
                <a:spcBef>
                  <a:spcPct val="0"/>
                </a:spcBef>
                <a:spcAft>
                  <a:spcPct val="0"/>
                </a:spcAft>
                <a:defRPr sz="2000">
                  <a:solidFill>
                    <a:srgbClr val="717074"/>
                  </a:solidFill>
                  <a:latin typeface="+mj-lt"/>
                  <a:ea typeface="+mj-ea"/>
                  <a:cs typeface="+mj-cs"/>
                </a:defRPr>
              </a:lvl1pPr>
              <a:lvl2pPr algn="l" rtl="0" eaLnBrk="1" fontAlgn="base" hangingPunct="1">
                <a:lnSpc>
                  <a:spcPts val="3100"/>
                </a:lnSpc>
                <a:spcBef>
                  <a:spcPct val="0"/>
                </a:spcBef>
                <a:spcAft>
                  <a:spcPct val="0"/>
                </a:spcAft>
                <a:defRPr sz="2700">
                  <a:solidFill>
                    <a:schemeClr val="accent1"/>
                  </a:solidFill>
                  <a:latin typeface="Verdana" pitchFamily="34" charset="0"/>
                </a:defRPr>
              </a:lvl2pPr>
              <a:lvl3pPr algn="l" rtl="0" eaLnBrk="1" fontAlgn="base" hangingPunct="1">
                <a:lnSpc>
                  <a:spcPts val="3100"/>
                </a:lnSpc>
                <a:spcBef>
                  <a:spcPct val="0"/>
                </a:spcBef>
                <a:spcAft>
                  <a:spcPct val="0"/>
                </a:spcAft>
                <a:defRPr sz="2700">
                  <a:solidFill>
                    <a:schemeClr val="accent1"/>
                  </a:solidFill>
                  <a:latin typeface="Verdana" pitchFamily="34" charset="0"/>
                </a:defRPr>
              </a:lvl3pPr>
              <a:lvl4pPr algn="l" rtl="0" eaLnBrk="1" fontAlgn="base" hangingPunct="1">
                <a:lnSpc>
                  <a:spcPts val="3100"/>
                </a:lnSpc>
                <a:spcBef>
                  <a:spcPct val="0"/>
                </a:spcBef>
                <a:spcAft>
                  <a:spcPct val="0"/>
                </a:spcAft>
                <a:defRPr sz="2700">
                  <a:solidFill>
                    <a:schemeClr val="accent1"/>
                  </a:solidFill>
                  <a:latin typeface="Verdana" pitchFamily="34" charset="0"/>
                </a:defRPr>
              </a:lvl4pPr>
              <a:lvl5pPr algn="l" rtl="0" eaLnBrk="1" fontAlgn="base" hangingPunct="1">
                <a:lnSpc>
                  <a:spcPts val="3100"/>
                </a:lnSpc>
                <a:spcBef>
                  <a:spcPct val="0"/>
                </a:spcBef>
                <a:spcAft>
                  <a:spcPct val="0"/>
                </a:spcAft>
                <a:defRPr sz="2700">
                  <a:solidFill>
                    <a:schemeClr val="accent1"/>
                  </a:solidFill>
                  <a:latin typeface="Verdana" pitchFamily="34" charset="0"/>
                </a:defRPr>
              </a:lvl5pPr>
              <a:lvl6pPr marL="457200" algn="l" rtl="0" eaLnBrk="1" fontAlgn="base" hangingPunct="1">
                <a:lnSpc>
                  <a:spcPts val="3100"/>
                </a:lnSpc>
                <a:spcBef>
                  <a:spcPct val="0"/>
                </a:spcBef>
                <a:spcAft>
                  <a:spcPct val="0"/>
                </a:spcAft>
                <a:defRPr sz="2700">
                  <a:solidFill>
                    <a:schemeClr val="accent1"/>
                  </a:solidFill>
                  <a:latin typeface="Verdana" pitchFamily="34" charset="0"/>
                </a:defRPr>
              </a:lvl6pPr>
              <a:lvl7pPr marL="914400" algn="l" rtl="0" eaLnBrk="1" fontAlgn="base" hangingPunct="1">
                <a:lnSpc>
                  <a:spcPts val="3100"/>
                </a:lnSpc>
                <a:spcBef>
                  <a:spcPct val="0"/>
                </a:spcBef>
                <a:spcAft>
                  <a:spcPct val="0"/>
                </a:spcAft>
                <a:defRPr sz="2700">
                  <a:solidFill>
                    <a:schemeClr val="accent1"/>
                  </a:solidFill>
                  <a:latin typeface="Verdana" pitchFamily="34" charset="0"/>
                </a:defRPr>
              </a:lvl7pPr>
              <a:lvl8pPr marL="1371600" algn="l" rtl="0" eaLnBrk="1" fontAlgn="base" hangingPunct="1">
                <a:lnSpc>
                  <a:spcPts val="3100"/>
                </a:lnSpc>
                <a:spcBef>
                  <a:spcPct val="0"/>
                </a:spcBef>
                <a:spcAft>
                  <a:spcPct val="0"/>
                </a:spcAft>
                <a:defRPr sz="2700">
                  <a:solidFill>
                    <a:schemeClr val="accent1"/>
                  </a:solidFill>
                  <a:latin typeface="Verdana" pitchFamily="34" charset="0"/>
                </a:defRPr>
              </a:lvl8pPr>
              <a:lvl9pPr marL="1828800" algn="l" rtl="0" eaLnBrk="1" fontAlgn="base" hangingPunct="1">
                <a:lnSpc>
                  <a:spcPts val="3100"/>
                </a:lnSpc>
                <a:spcBef>
                  <a:spcPct val="0"/>
                </a:spcBef>
                <a:spcAft>
                  <a:spcPct val="0"/>
                </a:spcAft>
                <a:defRPr sz="2700">
                  <a:solidFill>
                    <a:schemeClr val="accent1"/>
                  </a:solidFill>
                  <a:latin typeface="Verdana" pitchFamily="34" charset="0"/>
                </a:defRPr>
              </a:lvl9pPr>
            </a:lstStyle>
            <a:p>
              <a:r>
                <a:rPr lang="sv-SE" kern="0" dirty="0"/>
                <a:t>4711</a:t>
              </a:r>
            </a:p>
          </p:txBody>
        </p:sp>
        <p:sp>
          <p:nvSpPr>
            <p:cNvPr id="29" name="Title 1">
              <a:extLst>
                <a:ext uri="{FF2B5EF4-FFF2-40B4-BE49-F238E27FC236}">
                  <a16:creationId xmlns:a16="http://schemas.microsoft.com/office/drawing/2014/main" id="{2C2AE223-DFA8-4261-ACC6-06F3FC9F0E87}"/>
                </a:ext>
              </a:extLst>
            </p:cNvPr>
            <p:cNvSpPr txBox="1">
              <a:spLocks/>
            </p:cNvSpPr>
            <p:nvPr/>
          </p:nvSpPr>
          <p:spPr bwMode="auto">
            <a:xfrm rot="8100000">
              <a:off x="3003756" y="3098211"/>
              <a:ext cx="1374128" cy="3604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rtl="0" eaLnBrk="1" fontAlgn="base" hangingPunct="1">
                <a:lnSpc>
                  <a:spcPct val="100000"/>
                </a:lnSpc>
                <a:spcBef>
                  <a:spcPct val="0"/>
                </a:spcBef>
                <a:spcAft>
                  <a:spcPct val="0"/>
                </a:spcAft>
                <a:defRPr sz="2000">
                  <a:solidFill>
                    <a:srgbClr val="717074"/>
                  </a:solidFill>
                  <a:latin typeface="+mj-lt"/>
                  <a:ea typeface="+mj-ea"/>
                  <a:cs typeface="+mj-cs"/>
                </a:defRPr>
              </a:lvl1pPr>
              <a:lvl2pPr algn="l" rtl="0" eaLnBrk="1" fontAlgn="base" hangingPunct="1">
                <a:lnSpc>
                  <a:spcPts val="3100"/>
                </a:lnSpc>
                <a:spcBef>
                  <a:spcPct val="0"/>
                </a:spcBef>
                <a:spcAft>
                  <a:spcPct val="0"/>
                </a:spcAft>
                <a:defRPr sz="2700">
                  <a:solidFill>
                    <a:schemeClr val="accent1"/>
                  </a:solidFill>
                  <a:latin typeface="Verdana" pitchFamily="34" charset="0"/>
                </a:defRPr>
              </a:lvl2pPr>
              <a:lvl3pPr algn="l" rtl="0" eaLnBrk="1" fontAlgn="base" hangingPunct="1">
                <a:lnSpc>
                  <a:spcPts val="3100"/>
                </a:lnSpc>
                <a:spcBef>
                  <a:spcPct val="0"/>
                </a:spcBef>
                <a:spcAft>
                  <a:spcPct val="0"/>
                </a:spcAft>
                <a:defRPr sz="2700">
                  <a:solidFill>
                    <a:schemeClr val="accent1"/>
                  </a:solidFill>
                  <a:latin typeface="Verdana" pitchFamily="34" charset="0"/>
                </a:defRPr>
              </a:lvl3pPr>
              <a:lvl4pPr algn="l" rtl="0" eaLnBrk="1" fontAlgn="base" hangingPunct="1">
                <a:lnSpc>
                  <a:spcPts val="3100"/>
                </a:lnSpc>
                <a:spcBef>
                  <a:spcPct val="0"/>
                </a:spcBef>
                <a:spcAft>
                  <a:spcPct val="0"/>
                </a:spcAft>
                <a:defRPr sz="2700">
                  <a:solidFill>
                    <a:schemeClr val="accent1"/>
                  </a:solidFill>
                  <a:latin typeface="Verdana" pitchFamily="34" charset="0"/>
                </a:defRPr>
              </a:lvl4pPr>
              <a:lvl5pPr algn="l" rtl="0" eaLnBrk="1" fontAlgn="base" hangingPunct="1">
                <a:lnSpc>
                  <a:spcPts val="3100"/>
                </a:lnSpc>
                <a:spcBef>
                  <a:spcPct val="0"/>
                </a:spcBef>
                <a:spcAft>
                  <a:spcPct val="0"/>
                </a:spcAft>
                <a:defRPr sz="2700">
                  <a:solidFill>
                    <a:schemeClr val="accent1"/>
                  </a:solidFill>
                  <a:latin typeface="Verdana" pitchFamily="34" charset="0"/>
                </a:defRPr>
              </a:lvl5pPr>
              <a:lvl6pPr marL="457200" algn="l" rtl="0" eaLnBrk="1" fontAlgn="base" hangingPunct="1">
                <a:lnSpc>
                  <a:spcPts val="3100"/>
                </a:lnSpc>
                <a:spcBef>
                  <a:spcPct val="0"/>
                </a:spcBef>
                <a:spcAft>
                  <a:spcPct val="0"/>
                </a:spcAft>
                <a:defRPr sz="2700">
                  <a:solidFill>
                    <a:schemeClr val="accent1"/>
                  </a:solidFill>
                  <a:latin typeface="Verdana" pitchFamily="34" charset="0"/>
                </a:defRPr>
              </a:lvl6pPr>
              <a:lvl7pPr marL="914400" algn="l" rtl="0" eaLnBrk="1" fontAlgn="base" hangingPunct="1">
                <a:lnSpc>
                  <a:spcPts val="3100"/>
                </a:lnSpc>
                <a:spcBef>
                  <a:spcPct val="0"/>
                </a:spcBef>
                <a:spcAft>
                  <a:spcPct val="0"/>
                </a:spcAft>
                <a:defRPr sz="2700">
                  <a:solidFill>
                    <a:schemeClr val="accent1"/>
                  </a:solidFill>
                  <a:latin typeface="Verdana" pitchFamily="34" charset="0"/>
                </a:defRPr>
              </a:lvl7pPr>
              <a:lvl8pPr marL="1371600" algn="l" rtl="0" eaLnBrk="1" fontAlgn="base" hangingPunct="1">
                <a:lnSpc>
                  <a:spcPts val="3100"/>
                </a:lnSpc>
                <a:spcBef>
                  <a:spcPct val="0"/>
                </a:spcBef>
                <a:spcAft>
                  <a:spcPct val="0"/>
                </a:spcAft>
                <a:defRPr sz="2700">
                  <a:solidFill>
                    <a:schemeClr val="accent1"/>
                  </a:solidFill>
                  <a:latin typeface="Verdana" pitchFamily="34" charset="0"/>
                </a:defRPr>
              </a:lvl8pPr>
              <a:lvl9pPr marL="1828800" algn="l" rtl="0" eaLnBrk="1" fontAlgn="base" hangingPunct="1">
                <a:lnSpc>
                  <a:spcPts val="3100"/>
                </a:lnSpc>
                <a:spcBef>
                  <a:spcPct val="0"/>
                </a:spcBef>
                <a:spcAft>
                  <a:spcPct val="0"/>
                </a:spcAft>
                <a:defRPr sz="2700">
                  <a:solidFill>
                    <a:schemeClr val="accent1"/>
                  </a:solidFill>
                  <a:latin typeface="Verdana" pitchFamily="34" charset="0"/>
                </a:defRPr>
              </a:lvl9pPr>
            </a:lstStyle>
            <a:p>
              <a:r>
                <a:rPr lang="sv-SE" b="1" kern="0" dirty="0"/>
                <a:t>5250</a:t>
              </a:r>
              <a:r>
                <a:rPr lang="sv-SE" kern="0" dirty="0"/>
                <a:t> 69     </a:t>
              </a:r>
            </a:p>
          </p:txBody>
        </p:sp>
        <p:sp>
          <p:nvSpPr>
            <p:cNvPr id="34" name="Freeform: Shape 33">
              <a:extLst>
                <a:ext uri="{FF2B5EF4-FFF2-40B4-BE49-F238E27FC236}">
                  <a16:creationId xmlns:a16="http://schemas.microsoft.com/office/drawing/2014/main" id="{2C137BC4-F05F-4EF2-BC5A-19A0ED1B9781}"/>
                </a:ext>
              </a:extLst>
            </p:cNvPr>
            <p:cNvSpPr/>
            <p:nvPr/>
          </p:nvSpPr>
          <p:spPr bwMode="auto">
            <a:xfrm flipH="1">
              <a:off x="2059308" y="3717032"/>
              <a:ext cx="2372147" cy="1342631"/>
            </a:xfrm>
            <a:custGeom>
              <a:avLst/>
              <a:gdLst>
                <a:gd name="connsiteX0" fmla="*/ 2892670 w 2892670"/>
                <a:gd name="connsiteY0" fmla="*/ 4396 h 1956289"/>
                <a:gd name="connsiteX1" fmla="*/ 2000250 w 2892670"/>
                <a:gd name="connsiteY1" fmla="*/ 0 h 1956289"/>
                <a:gd name="connsiteX2" fmla="*/ 1767254 w 2892670"/>
                <a:gd name="connsiteY2" fmla="*/ 641839 h 1956289"/>
                <a:gd name="connsiteX3" fmla="*/ 1740877 w 2892670"/>
                <a:gd name="connsiteY3" fmla="*/ 677008 h 1956289"/>
                <a:gd name="connsiteX4" fmla="*/ 1723293 w 2892670"/>
                <a:gd name="connsiteY4" fmla="*/ 690196 h 1956289"/>
                <a:gd name="connsiteX5" fmla="*/ 1714500 w 2892670"/>
                <a:gd name="connsiteY5" fmla="*/ 698989 h 1956289"/>
                <a:gd name="connsiteX6" fmla="*/ 0 w 2892670"/>
                <a:gd name="connsiteY6" fmla="*/ 1433146 h 1956289"/>
                <a:gd name="connsiteX7" fmla="*/ 158262 w 2892670"/>
                <a:gd name="connsiteY7" fmla="*/ 1358412 h 1956289"/>
                <a:gd name="connsiteX8" fmla="*/ 927589 w 2892670"/>
                <a:gd name="connsiteY8" fmla="*/ 1956289 h 1956289"/>
                <a:gd name="connsiteX9" fmla="*/ 967154 w 2892670"/>
                <a:gd name="connsiteY9" fmla="*/ 1951892 h 1956289"/>
                <a:gd name="connsiteX10" fmla="*/ 989135 w 2892670"/>
                <a:gd name="connsiteY10" fmla="*/ 1943100 h 1956289"/>
                <a:gd name="connsiteX11" fmla="*/ 1033097 w 2892670"/>
                <a:gd name="connsiteY11" fmla="*/ 1929912 h 1956289"/>
                <a:gd name="connsiteX12" fmla="*/ 1393581 w 2892670"/>
                <a:gd name="connsiteY12" fmla="*/ 835269 h 1956289"/>
                <a:gd name="connsiteX0" fmla="*/ 3624914 w 3624914"/>
                <a:gd name="connsiteY0" fmla="*/ 0 h 1958610"/>
                <a:gd name="connsiteX1" fmla="*/ 2000250 w 3624914"/>
                <a:gd name="connsiteY1" fmla="*/ 2321 h 1958610"/>
                <a:gd name="connsiteX2" fmla="*/ 1767254 w 3624914"/>
                <a:gd name="connsiteY2" fmla="*/ 644160 h 1958610"/>
                <a:gd name="connsiteX3" fmla="*/ 1740877 w 3624914"/>
                <a:gd name="connsiteY3" fmla="*/ 679329 h 1958610"/>
                <a:gd name="connsiteX4" fmla="*/ 1723293 w 3624914"/>
                <a:gd name="connsiteY4" fmla="*/ 692517 h 1958610"/>
                <a:gd name="connsiteX5" fmla="*/ 1714500 w 3624914"/>
                <a:gd name="connsiteY5" fmla="*/ 701310 h 1958610"/>
                <a:gd name="connsiteX6" fmla="*/ 0 w 3624914"/>
                <a:gd name="connsiteY6" fmla="*/ 1435467 h 1958610"/>
                <a:gd name="connsiteX7" fmla="*/ 158262 w 3624914"/>
                <a:gd name="connsiteY7" fmla="*/ 1360733 h 1958610"/>
                <a:gd name="connsiteX8" fmla="*/ 927589 w 3624914"/>
                <a:gd name="connsiteY8" fmla="*/ 1958610 h 1958610"/>
                <a:gd name="connsiteX9" fmla="*/ 967154 w 3624914"/>
                <a:gd name="connsiteY9" fmla="*/ 1954213 h 1958610"/>
                <a:gd name="connsiteX10" fmla="*/ 989135 w 3624914"/>
                <a:gd name="connsiteY10" fmla="*/ 1945421 h 1958610"/>
                <a:gd name="connsiteX11" fmla="*/ 1033097 w 3624914"/>
                <a:gd name="connsiteY11" fmla="*/ 1932233 h 1958610"/>
                <a:gd name="connsiteX12" fmla="*/ 1393581 w 3624914"/>
                <a:gd name="connsiteY12" fmla="*/ 837590 h 1958610"/>
                <a:gd name="connsiteX0" fmla="*/ 3624914 w 3624914"/>
                <a:gd name="connsiteY0" fmla="*/ 0 h 1958610"/>
                <a:gd name="connsiteX1" fmla="*/ 2000250 w 3624914"/>
                <a:gd name="connsiteY1" fmla="*/ 2321 h 1958610"/>
                <a:gd name="connsiteX2" fmla="*/ 1767254 w 3624914"/>
                <a:gd name="connsiteY2" fmla="*/ 644160 h 1958610"/>
                <a:gd name="connsiteX3" fmla="*/ 1740877 w 3624914"/>
                <a:gd name="connsiteY3" fmla="*/ 679329 h 1958610"/>
                <a:gd name="connsiteX4" fmla="*/ 1723293 w 3624914"/>
                <a:gd name="connsiteY4" fmla="*/ 692517 h 1958610"/>
                <a:gd name="connsiteX5" fmla="*/ 1714500 w 3624914"/>
                <a:gd name="connsiteY5" fmla="*/ 701310 h 1958610"/>
                <a:gd name="connsiteX6" fmla="*/ 0 w 3624914"/>
                <a:gd name="connsiteY6" fmla="*/ 1435467 h 1958610"/>
                <a:gd name="connsiteX7" fmla="*/ 158262 w 3624914"/>
                <a:gd name="connsiteY7" fmla="*/ 1360733 h 1958610"/>
                <a:gd name="connsiteX8" fmla="*/ 927589 w 3624914"/>
                <a:gd name="connsiteY8" fmla="*/ 1958610 h 1958610"/>
                <a:gd name="connsiteX9" fmla="*/ 967154 w 3624914"/>
                <a:gd name="connsiteY9" fmla="*/ 1954214 h 1958610"/>
                <a:gd name="connsiteX10" fmla="*/ 989135 w 3624914"/>
                <a:gd name="connsiteY10" fmla="*/ 1945421 h 1958610"/>
                <a:gd name="connsiteX11" fmla="*/ 1033097 w 3624914"/>
                <a:gd name="connsiteY11" fmla="*/ 1932233 h 1958610"/>
                <a:gd name="connsiteX12" fmla="*/ 1393581 w 3624914"/>
                <a:gd name="connsiteY12" fmla="*/ 837590 h 1958610"/>
                <a:gd name="connsiteX0" fmla="*/ 3624914 w 3624914"/>
                <a:gd name="connsiteY0" fmla="*/ 0 h 1999617"/>
                <a:gd name="connsiteX1" fmla="*/ 2000250 w 3624914"/>
                <a:gd name="connsiteY1" fmla="*/ 2321 h 1999617"/>
                <a:gd name="connsiteX2" fmla="*/ 1767254 w 3624914"/>
                <a:gd name="connsiteY2" fmla="*/ 644160 h 1999617"/>
                <a:gd name="connsiteX3" fmla="*/ 1740877 w 3624914"/>
                <a:gd name="connsiteY3" fmla="*/ 679329 h 1999617"/>
                <a:gd name="connsiteX4" fmla="*/ 1723293 w 3624914"/>
                <a:gd name="connsiteY4" fmla="*/ 692517 h 1999617"/>
                <a:gd name="connsiteX5" fmla="*/ 1714500 w 3624914"/>
                <a:gd name="connsiteY5" fmla="*/ 701310 h 1999617"/>
                <a:gd name="connsiteX6" fmla="*/ 0 w 3624914"/>
                <a:gd name="connsiteY6" fmla="*/ 1435467 h 1999617"/>
                <a:gd name="connsiteX7" fmla="*/ 158262 w 3624914"/>
                <a:gd name="connsiteY7" fmla="*/ 1360733 h 1999617"/>
                <a:gd name="connsiteX8" fmla="*/ 927589 w 3624914"/>
                <a:gd name="connsiteY8" fmla="*/ 1958610 h 1999617"/>
                <a:gd name="connsiteX9" fmla="*/ 989135 w 3624914"/>
                <a:gd name="connsiteY9" fmla="*/ 1945421 h 1999617"/>
                <a:gd name="connsiteX10" fmla="*/ 1033097 w 3624914"/>
                <a:gd name="connsiteY10" fmla="*/ 1932233 h 1999617"/>
                <a:gd name="connsiteX11" fmla="*/ 1393581 w 3624914"/>
                <a:gd name="connsiteY11" fmla="*/ 837590 h 1999617"/>
                <a:gd name="connsiteX0" fmla="*/ 3624914 w 3624914"/>
                <a:gd name="connsiteY0" fmla="*/ 0 h 1999617"/>
                <a:gd name="connsiteX1" fmla="*/ 2000250 w 3624914"/>
                <a:gd name="connsiteY1" fmla="*/ 2321 h 1999617"/>
                <a:gd name="connsiteX2" fmla="*/ 1767254 w 3624914"/>
                <a:gd name="connsiteY2" fmla="*/ 644160 h 1999617"/>
                <a:gd name="connsiteX3" fmla="*/ 1740877 w 3624914"/>
                <a:gd name="connsiteY3" fmla="*/ 679329 h 1999617"/>
                <a:gd name="connsiteX4" fmla="*/ 1723293 w 3624914"/>
                <a:gd name="connsiteY4" fmla="*/ 692517 h 1999617"/>
                <a:gd name="connsiteX5" fmla="*/ 1714500 w 3624914"/>
                <a:gd name="connsiteY5" fmla="*/ 701310 h 1999617"/>
                <a:gd name="connsiteX6" fmla="*/ 0 w 3624914"/>
                <a:gd name="connsiteY6" fmla="*/ 1435467 h 1999617"/>
                <a:gd name="connsiteX7" fmla="*/ 158262 w 3624914"/>
                <a:gd name="connsiteY7" fmla="*/ 1360733 h 1999617"/>
                <a:gd name="connsiteX8" fmla="*/ 927589 w 3624914"/>
                <a:gd name="connsiteY8" fmla="*/ 1958610 h 1999617"/>
                <a:gd name="connsiteX9" fmla="*/ 989135 w 3624914"/>
                <a:gd name="connsiteY9" fmla="*/ 1945421 h 1999617"/>
                <a:gd name="connsiteX10" fmla="*/ 1033097 w 3624914"/>
                <a:gd name="connsiteY10" fmla="*/ 1932233 h 1999617"/>
                <a:gd name="connsiteX11" fmla="*/ 1393581 w 3624914"/>
                <a:gd name="connsiteY11" fmla="*/ 837590 h 1999617"/>
                <a:gd name="connsiteX0" fmla="*/ 3624914 w 3624914"/>
                <a:gd name="connsiteY0" fmla="*/ 0 h 2007646"/>
                <a:gd name="connsiteX1" fmla="*/ 2000250 w 3624914"/>
                <a:gd name="connsiteY1" fmla="*/ 2321 h 2007646"/>
                <a:gd name="connsiteX2" fmla="*/ 1767254 w 3624914"/>
                <a:gd name="connsiteY2" fmla="*/ 644160 h 2007646"/>
                <a:gd name="connsiteX3" fmla="*/ 1740877 w 3624914"/>
                <a:gd name="connsiteY3" fmla="*/ 679329 h 2007646"/>
                <a:gd name="connsiteX4" fmla="*/ 1723293 w 3624914"/>
                <a:gd name="connsiteY4" fmla="*/ 692517 h 2007646"/>
                <a:gd name="connsiteX5" fmla="*/ 1714500 w 3624914"/>
                <a:gd name="connsiteY5" fmla="*/ 701310 h 2007646"/>
                <a:gd name="connsiteX6" fmla="*/ 0 w 3624914"/>
                <a:gd name="connsiteY6" fmla="*/ 1435467 h 2007646"/>
                <a:gd name="connsiteX7" fmla="*/ 158262 w 3624914"/>
                <a:gd name="connsiteY7" fmla="*/ 1360733 h 2007646"/>
                <a:gd name="connsiteX8" fmla="*/ 927589 w 3624914"/>
                <a:gd name="connsiteY8" fmla="*/ 1958610 h 2007646"/>
                <a:gd name="connsiteX9" fmla="*/ 989135 w 3624914"/>
                <a:gd name="connsiteY9" fmla="*/ 1974531 h 2007646"/>
                <a:gd name="connsiteX10" fmla="*/ 1033097 w 3624914"/>
                <a:gd name="connsiteY10" fmla="*/ 1932233 h 2007646"/>
                <a:gd name="connsiteX11" fmla="*/ 1393581 w 3624914"/>
                <a:gd name="connsiteY11" fmla="*/ 837590 h 2007646"/>
                <a:gd name="connsiteX0" fmla="*/ 3624914 w 3624914"/>
                <a:gd name="connsiteY0" fmla="*/ 0 h 2009769"/>
                <a:gd name="connsiteX1" fmla="*/ 2000250 w 3624914"/>
                <a:gd name="connsiteY1" fmla="*/ 2321 h 2009769"/>
                <a:gd name="connsiteX2" fmla="*/ 1767254 w 3624914"/>
                <a:gd name="connsiteY2" fmla="*/ 644160 h 2009769"/>
                <a:gd name="connsiteX3" fmla="*/ 1740877 w 3624914"/>
                <a:gd name="connsiteY3" fmla="*/ 679329 h 2009769"/>
                <a:gd name="connsiteX4" fmla="*/ 1723293 w 3624914"/>
                <a:gd name="connsiteY4" fmla="*/ 692517 h 2009769"/>
                <a:gd name="connsiteX5" fmla="*/ 1714500 w 3624914"/>
                <a:gd name="connsiteY5" fmla="*/ 701310 h 2009769"/>
                <a:gd name="connsiteX6" fmla="*/ 0 w 3624914"/>
                <a:gd name="connsiteY6" fmla="*/ 1435467 h 2009769"/>
                <a:gd name="connsiteX7" fmla="*/ 158262 w 3624914"/>
                <a:gd name="connsiteY7" fmla="*/ 1360733 h 2009769"/>
                <a:gd name="connsiteX8" fmla="*/ 927589 w 3624914"/>
                <a:gd name="connsiteY8" fmla="*/ 1958610 h 2009769"/>
                <a:gd name="connsiteX9" fmla="*/ 989135 w 3624914"/>
                <a:gd name="connsiteY9" fmla="*/ 1974531 h 2009769"/>
                <a:gd name="connsiteX10" fmla="*/ 1033097 w 3624914"/>
                <a:gd name="connsiteY10" fmla="*/ 1932233 h 2009769"/>
                <a:gd name="connsiteX11" fmla="*/ 1393581 w 3624914"/>
                <a:gd name="connsiteY11" fmla="*/ 837590 h 2009769"/>
                <a:gd name="connsiteX0" fmla="*/ 3624914 w 3624914"/>
                <a:gd name="connsiteY0" fmla="*/ 0 h 2051696"/>
                <a:gd name="connsiteX1" fmla="*/ 2000250 w 3624914"/>
                <a:gd name="connsiteY1" fmla="*/ 2321 h 2051696"/>
                <a:gd name="connsiteX2" fmla="*/ 1767254 w 3624914"/>
                <a:gd name="connsiteY2" fmla="*/ 644160 h 2051696"/>
                <a:gd name="connsiteX3" fmla="*/ 1740877 w 3624914"/>
                <a:gd name="connsiteY3" fmla="*/ 679329 h 2051696"/>
                <a:gd name="connsiteX4" fmla="*/ 1723293 w 3624914"/>
                <a:gd name="connsiteY4" fmla="*/ 692517 h 2051696"/>
                <a:gd name="connsiteX5" fmla="*/ 1714500 w 3624914"/>
                <a:gd name="connsiteY5" fmla="*/ 701310 h 2051696"/>
                <a:gd name="connsiteX6" fmla="*/ 0 w 3624914"/>
                <a:gd name="connsiteY6" fmla="*/ 1435467 h 2051696"/>
                <a:gd name="connsiteX7" fmla="*/ 158262 w 3624914"/>
                <a:gd name="connsiteY7" fmla="*/ 1360733 h 2051696"/>
                <a:gd name="connsiteX8" fmla="*/ 927589 w 3624914"/>
                <a:gd name="connsiteY8" fmla="*/ 1958610 h 2051696"/>
                <a:gd name="connsiteX9" fmla="*/ 1033097 w 3624914"/>
                <a:gd name="connsiteY9" fmla="*/ 1932233 h 2051696"/>
                <a:gd name="connsiteX10" fmla="*/ 1393581 w 3624914"/>
                <a:gd name="connsiteY10" fmla="*/ 837590 h 2051696"/>
                <a:gd name="connsiteX0" fmla="*/ 3624914 w 3624914"/>
                <a:gd name="connsiteY0" fmla="*/ 0 h 2051696"/>
                <a:gd name="connsiteX1" fmla="*/ 2000250 w 3624914"/>
                <a:gd name="connsiteY1" fmla="*/ 2321 h 2051696"/>
                <a:gd name="connsiteX2" fmla="*/ 1767254 w 3624914"/>
                <a:gd name="connsiteY2" fmla="*/ 644160 h 2051696"/>
                <a:gd name="connsiteX3" fmla="*/ 1740877 w 3624914"/>
                <a:gd name="connsiteY3" fmla="*/ 679329 h 2051696"/>
                <a:gd name="connsiteX4" fmla="*/ 1723293 w 3624914"/>
                <a:gd name="connsiteY4" fmla="*/ 692517 h 2051696"/>
                <a:gd name="connsiteX5" fmla="*/ 1714500 w 3624914"/>
                <a:gd name="connsiteY5" fmla="*/ 701310 h 2051696"/>
                <a:gd name="connsiteX6" fmla="*/ 0 w 3624914"/>
                <a:gd name="connsiteY6" fmla="*/ 1435467 h 2051696"/>
                <a:gd name="connsiteX7" fmla="*/ 158262 w 3624914"/>
                <a:gd name="connsiteY7" fmla="*/ 1360733 h 2051696"/>
                <a:gd name="connsiteX8" fmla="*/ 927589 w 3624914"/>
                <a:gd name="connsiteY8" fmla="*/ 1958611 h 2051696"/>
                <a:gd name="connsiteX9" fmla="*/ 1033097 w 3624914"/>
                <a:gd name="connsiteY9" fmla="*/ 1932233 h 2051696"/>
                <a:gd name="connsiteX10" fmla="*/ 1393581 w 3624914"/>
                <a:gd name="connsiteY10" fmla="*/ 837590 h 2051696"/>
                <a:gd name="connsiteX0" fmla="*/ 3624914 w 3624914"/>
                <a:gd name="connsiteY0" fmla="*/ 0 h 2051696"/>
                <a:gd name="connsiteX1" fmla="*/ 2000250 w 3624914"/>
                <a:gd name="connsiteY1" fmla="*/ 2321 h 2051696"/>
                <a:gd name="connsiteX2" fmla="*/ 1767254 w 3624914"/>
                <a:gd name="connsiteY2" fmla="*/ 644160 h 2051696"/>
                <a:gd name="connsiteX3" fmla="*/ 1740877 w 3624914"/>
                <a:gd name="connsiteY3" fmla="*/ 679329 h 2051696"/>
                <a:gd name="connsiteX4" fmla="*/ 1723293 w 3624914"/>
                <a:gd name="connsiteY4" fmla="*/ 692517 h 2051696"/>
                <a:gd name="connsiteX5" fmla="*/ 1714500 w 3624914"/>
                <a:gd name="connsiteY5" fmla="*/ 701310 h 2051696"/>
                <a:gd name="connsiteX6" fmla="*/ 0 w 3624914"/>
                <a:gd name="connsiteY6" fmla="*/ 1435467 h 2051696"/>
                <a:gd name="connsiteX7" fmla="*/ 158262 w 3624914"/>
                <a:gd name="connsiteY7" fmla="*/ 1360732 h 2051696"/>
                <a:gd name="connsiteX8" fmla="*/ 927589 w 3624914"/>
                <a:gd name="connsiteY8" fmla="*/ 1958611 h 2051696"/>
                <a:gd name="connsiteX9" fmla="*/ 1033097 w 3624914"/>
                <a:gd name="connsiteY9" fmla="*/ 1932233 h 2051696"/>
                <a:gd name="connsiteX10" fmla="*/ 1393581 w 3624914"/>
                <a:gd name="connsiteY10" fmla="*/ 837590 h 2051696"/>
                <a:gd name="connsiteX0" fmla="*/ 3624914 w 3624914"/>
                <a:gd name="connsiteY0" fmla="*/ 0 h 2051696"/>
                <a:gd name="connsiteX1" fmla="*/ 2000250 w 3624914"/>
                <a:gd name="connsiteY1" fmla="*/ 2321 h 2051696"/>
                <a:gd name="connsiteX2" fmla="*/ 1767254 w 3624914"/>
                <a:gd name="connsiteY2" fmla="*/ 644160 h 2051696"/>
                <a:gd name="connsiteX3" fmla="*/ 1740877 w 3624914"/>
                <a:gd name="connsiteY3" fmla="*/ 679329 h 2051696"/>
                <a:gd name="connsiteX4" fmla="*/ 1723293 w 3624914"/>
                <a:gd name="connsiteY4" fmla="*/ 692517 h 2051696"/>
                <a:gd name="connsiteX5" fmla="*/ 1714500 w 3624914"/>
                <a:gd name="connsiteY5" fmla="*/ 701310 h 2051696"/>
                <a:gd name="connsiteX6" fmla="*/ 0 w 3624914"/>
                <a:gd name="connsiteY6" fmla="*/ 1435467 h 2051696"/>
                <a:gd name="connsiteX7" fmla="*/ 172818 w 3624914"/>
                <a:gd name="connsiteY7" fmla="*/ 1351999 h 2051696"/>
                <a:gd name="connsiteX8" fmla="*/ 927589 w 3624914"/>
                <a:gd name="connsiteY8" fmla="*/ 1958611 h 2051696"/>
                <a:gd name="connsiteX9" fmla="*/ 1033097 w 3624914"/>
                <a:gd name="connsiteY9" fmla="*/ 1932233 h 2051696"/>
                <a:gd name="connsiteX10" fmla="*/ 1393581 w 3624914"/>
                <a:gd name="connsiteY10" fmla="*/ 837590 h 2051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624914" h="2051696">
                  <a:moveTo>
                    <a:pt x="3624914" y="0"/>
                  </a:moveTo>
                  <a:lnTo>
                    <a:pt x="2000250" y="2321"/>
                  </a:lnTo>
                  <a:lnTo>
                    <a:pt x="1767254" y="644160"/>
                  </a:lnTo>
                  <a:cubicBezTo>
                    <a:pt x="1758462" y="655883"/>
                    <a:pt x="1750734" y="668486"/>
                    <a:pt x="1740877" y="679329"/>
                  </a:cubicBezTo>
                  <a:cubicBezTo>
                    <a:pt x="1735949" y="684750"/>
                    <a:pt x="1728921" y="687827"/>
                    <a:pt x="1723293" y="692517"/>
                  </a:cubicBezTo>
                  <a:cubicBezTo>
                    <a:pt x="1720109" y="695171"/>
                    <a:pt x="1714500" y="701310"/>
                    <a:pt x="1714500" y="701310"/>
                  </a:cubicBezTo>
                  <a:lnTo>
                    <a:pt x="0" y="1435467"/>
                  </a:lnTo>
                  <a:lnTo>
                    <a:pt x="172818" y="1351999"/>
                  </a:lnTo>
                  <a:lnTo>
                    <a:pt x="927589" y="1958611"/>
                  </a:lnTo>
                  <a:cubicBezTo>
                    <a:pt x="1073395" y="2053861"/>
                    <a:pt x="955432" y="2119069"/>
                    <a:pt x="1033097" y="1932233"/>
                  </a:cubicBezTo>
                  <a:lnTo>
                    <a:pt x="1393581" y="837590"/>
                  </a:lnTo>
                </a:path>
              </a:pathLst>
            </a:custGeom>
            <a:ln w="127000">
              <a:solidFill>
                <a:schemeClr val="tx2"/>
              </a:solidFill>
              <a:headEnd type="none" w="med" len="med"/>
              <a:tailEnd type="none" w="med" len="med"/>
            </a:ln>
          </p:spPr>
          <p:style>
            <a:lnRef idx="1">
              <a:schemeClr val="accent6"/>
            </a:lnRef>
            <a:fillRef idx="0">
              <a:schemeClr val="accent6"/>
            </a:fillRef>
            <a:effectRef idx="0">
              <a:schemeClr val="accent6"/>
            </a:effectRef>
            <a:fontRef idx="minor">
              <a:schemeClr val="tx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sv-SE" sz="1400" b="0" i="0" u="none" strike="noStrike" cap="none" normalizeH="0" baseline="0">
                <a:ln>
                  <a:noFill/>
                </a:ln>
                <a:solidFill>
                  <a:schemeClr val="tx1"/>
                </a:solidFill>
                <a:effectLst/>
                <a:latin typeface="Verdana" pitchFamily="34" charset="0"/>
              </a:endParaRPr>
            </a:p>
          </p:txBody>
        </p:sp>
        <p:sp>
          <p:nvSpPr>
            <p:cNvPr id="42" name="Freeform: Shape 41">
              <a:extLst>
                <a:ext uri="{FF2B5EF4-FFF2-40B4-BE49-F238E27FC236}">
                  <a16:creationId xmlns:a16="http://schemas.microsoft.com/office/drawing/2014/main" id="{15FCA2BF-0C45-4D1E-A114-B75ADA41C03F}"/>
                </a:ext>
              </a:extLst>
            </p:cNvPr>
            <p:cNvSpPr/>
            <p:nvPr/>
          </p:nvSpPr>
          <p:spPr bwMode="auto">
            <a:xfrm flipH="1">
              <a:off x="3326746" y="3579953"/>
              <a:ext cx="2209418" cy="875069"/>
            </a:xfrm>
            <a:custGeom>
              <a:avLst/>
              <a:gdLst>
                <a:gd name="connsiteX0" fmla="*/ 3376246 w 3376246"/>
                <a:gd name="connsiteY0" fmla="*/ 4396 h 1235319"/>
                <a:gd name="connsiteX1" fmla="*/ 3147646 w 3376246"/>
                <a:gd name="connsiteY1" fmla="*/ 650631 h 1235319"/>
                <a:gd name="connsiteX2" fmla="*/ 1811216 w 3376246"/>
                <a:gd name="connsiteY2" fmla="*/ 1235319 h 1235319"/>
                <a:gd name="connsiteX3" fmla="*/ 1811216 w 3376246"/>
                <a:gd name="connsiteY3" fmla="*/ 1235319 h 1235319"/>
                <a:gd name="connsiteX4" fmla="*/ 1740877 w 3376246"/>
                <a:gd name="connsiteY4" fmla="*/ 1134208 h 1235319"/>
                <a:gd name="connsiteX5" fmla="*/ 1723293 w 3376246"/>
                <a:gd name="connsiteY5" fmla="*/ 1103434 h 1235319"/>
                <a:gd name="connsiteX6" fmla="*/ 1648558 w 3376246"/>
                <a:gd name="connsiteY6" fmla="*/ 1002323 h 1235319"/>
                <a:gd name="connsiteX7" fmla="*/ 1626577 w 3376246"/>
                <a:gd name="connsiteY7" fmla="*/ 958361 h 1235319"/>
                <a:gd name="connsiteX8" fmla="*/ 1547446 w 3376246"/>
                <a:gd name="connsiteY8" fmla="*/ 857250 h 1235319"/>
                <a:gd name="connsiteX9" fmla="*/ 1521069 w 3376246"/>
                <a:gd name="connsiteY9" fmla="*/ 826477 h 1235319"/>
                <a:gd name="connsiteX10" fmla="*/ 1455127 w 3376246"/>
                <a:gd name="connsiteY10" fmla="*/ 769327 h 1235319"/>
                <a:gd name="connsiteX11" fmla="*/ 1371600 w 3376246"/>
                <a:gd name="connsiteY11" fmla="*/ 716573 h 1235319"/>
                <a:gd name="connsiteX12" fmla="*/ 1336431 w 3376246"/>
                <a:gd name="connsiteY12" fmla="*/ 698988 h 1235319"/>
                <a:gd name="connsiteX13" fmla="*/ 1318846 w 3376246"/>
                <a:gd name="connsiteY13" fmla="*/ 685800 h 1235319"/>
                <a:gd name="connsiteX14" fmla="*/ 1292469 w 3376246"/>
                <a:gd name="connsiteY14" fmla="*/ 672611 h 1235319"/>
                <a:gd name="connsiteX15" fmla="*/ 1270489 w 3376246"/>
                <a:gd name="connsiteY15" fmla="*/ 659423 h 1235319"/>
                <a:gd name="connsiteX16" fmla="*/ 1248508 w 3376246"/>
                <a:gd name="connsiteY16" fmla="*/ 655027 h 1235319"/>
                <a:gd name="connsiteX17" fmla="*/ 1230923 w 3376246"/>
                <a:gd name="connsiteY17" fmla="*/ 646234 h 1235319"/>
                <a:gd name="connsiteX18" fmla="*/ 1213339 w 3376246"/>
                <a:gd name="connsiteY18" fmla="*/ 641838 h 1235319"/>
                <a:gd name="connsiteX19" fmla="*/ 1138604 w 3376246"/>
                <a:gd name="connsiteY19" fmla="*/ 633046 h 1235319"/>
                <a:gd name="connsiteX20" fmla="*/ 1077058 w 3376246"/>
                <a:gd name="connsiteY20" fmla="*/ 619858 h 1235319"/>
                <a:gd name="connsiteX21" fmla="*/ 1055077 w 3376246"/>
                <a:gd name="connsiteY21" fmla="*/ 615461 h 1235319"/>
                <a:gd name="connsiteX22" fmla="*/ 1033096 w 3376246"/>
                <a:gd name="connsiteY22" fmla="*/ 602273 h 1235319"/>
                <a:gd name="connsiteX23" fmla="*/ 1011116 w 3376246"/>
                <a:gd name="connsiteY23" fmla="*/ 597877 h 1235319"/>
                <a:gd name="connsiteX24" fmla="*/ 993531 w 3376246"/>
                <a:gd name="connsiteY24" fmla="*/ 593481 h 1235319"/>
                <a:gd name="connsiteX25" fmla="*/ 945173 w 3376246"/>
                <a:gd name="connsiteY25" fmla="*/ 584688 h 1235319"/>
                <a:gd name="connsiteX26" fmla="*/ 813289 w 3376246"/>
                <a:gd name="connsiteY26" fmla="*/ 575896 h 1235319"/>
                <a:gd name="connsiteX27" fmla="*/ 738554 w 3376246"/>
                <a:gd name="connsiteY27" fmla="*/ 567104 h 1235319"/>
                <a:gd name="connsiteX28" fmla="*/ 668216 w 3376246"/>
                <a:gd name="connsiteY28" fmla="*/ 553915 h 1235319"/>
                <a:gd name="connsiteX29" fmla="*/ 597877 w 3376246"/>
                <a:gd name="connsiteY29" fmla="*/ 562708 h 1235319"/>
                <a:gd name="connsiteX30" fmla="*/ 575896 w 3376246"/>
                <a:gd name="connsiteY30" fmla="*/ 571500 h 1235319"/>
                <a:gd name="connsiteX31" fmla="*/ 523143 w 3376246"/>
                <a:gd name="connsiteY31" fmla="*/ 597877 h 1235319"/>
                <a:gd name="connsiteX32" fmla="*/ 465993 w 3376246"/>
                <a:gd name="connsiteY32" fmla="*/ 619858 h 1235319"/>
                <a:gd name="connsiteX33" fmla="*/ 448408 w 3376246"/>
                <a:gd name="connsiteY33" fmla="*/ 624254 h 1235319"/>
                <a:gd name="connsiteX34" fmla="*/ 417635 w 3376246"/>
                <a:gd name="connsiteY34" fmla="*/ 641838 h 1235319"/>
                <a:gd name="connsiteX35" fmla="*/ 369277 w 3376246"/>
                <a:gd name="connsiteY35" fmla="*/ 650631 h 1235319"/>
                <a:gd name="connsiteX36" fmla="*/ 0 w 3376246"/>
                <a:gd name="connsiteY36" fmla="*/ 0 h 1235319"/>
                <a:gd name="connsiteX37" fmla="*/ 3376246 w 3376246"/>
                <a:gd name="connsiteY37" fmla="*/ 4396 h 1235319"/>
                <a:gd name="connsiteX0" fmla="*/ 3376246 w 3376246"/>
                <a:gd name="connsiteY0" fmla="*/ 4396 h 1235319"/>
                <a:gd name="connsiteX1" fmla="*/ 3147646 w 3376246"/>
                <a:gd name="connsiteY1" fmla="*/ 650631 h 1235319"/>
                <a:gd name="connsiteX2" fmla="*/ 1811216 w 3376246"/>
                <a:gd name="connsiteY2" fmla="*/ 1235319 h 1235319"/>
                <a:gd name="connsiteX3" fmla="*/ 1811216 w 3376246"/>
                <a:gd name="connsiteY3" fmla="*/ 1235319 h 1235319"/>
                <a:gd name="connsiteX4" fmla="*/ 1740877 w 3376246"/>
                <a:gd name="connsiteY4" fmla="*/ 1134208 h 1235319"/>
                <a:gd name="connsiteX5" fmla="*/ 1723293 w 3376246"/>
                <a:gd name="connsiteY5" fmla="*/ 1103434 h 1235319"/>
                <a:gd name="connsiteX6" fmla="*/ 1648558 w 3376246"/>
                <a:gd name="connsiteY6" fmla="*/ 1002323 h 1235319"/>
                <a:gd name="connsiteX7" fmla="*/ 1626577 w 3376246"/>
                <a:gd name="connsiteY7" fmla="*/ 958361 h 1235319"/>
                <a:gd name="connsiteX8" fmla="*/ 1547446 w 3376246"/>
                <a:gd name="connsiteY8" fmla="*/ 857250 h 1235319"/>
                <a:gd name="connsiteX9" fmla="*/ 1521069 w 3376246"/>
                <a:gd name="connsiteY9" fmla="*/ 826477 h 1235319"/>
                <a:gd name="connsiteX10" fmla="*/ 1455127 w 3376246"/>
                <a:gd name="connsiteY10" fmla="*/ 769327 h 1235319"/>
                <a:gd name="connsiteX11" fmla="*/ 1371600 w 3376246"/>
                <a:gd name="connsiteY11" fmla="*/ 716573 h 1235319"/>
                <a:gd name="connsiteX12" fmla="*/ 1336431 w 3376246"/>
                <a:gd name="connsiteY12" fmla="*/ 698988 h 1235319"/>
                <a:gd name="connsiteX13" fmla="*/ 1318846 w 3376246"/>
                <a:gd name="connsiteY13" fmla="*/ 685800 h 1235319"/>
                <a:gd name="connsiteX14" fmla="*/ 1292469 w 3376246"/>
                <a:gd name="connsiteY14" fmla="*/ 672611 h 1235319"/>
                <a:gd name="connsiteX15" fmla="*/ 1270489 w 3376246"/>
                <a:gd name="connsiteY15" fmla="*/ 659423 h 1235319"/>
                <a:gd name="connsiteX16" fmla="*/ 1248508 w 3376246"/>
                <a:gd name="connsiteY16" fmla="*/ 655027 h 1235319"/>
                <a:gd name="connsiteX17" fmla="*/ 1213339 w 3376246"/>
                <a:gd name="connsiteY17" fmla="*/ 641838 h 1235319"/>
                <a:gd name="connsiteX18" fmla="*/ 1138604 w 3376246"/>
                <a:gd name="connsiteY18" fmla="*/ 633046 h 1235319"/>
                <a:gd name="connsiteX19" fmla="*/ 1077058 w 3376246"/>
                <a:gd name="connsiteY19" fmla="*/ 619858 h 1235319"/>
                <a:gd name="connsiteX20" fmla="*/ 1055077 w 3376246"/>
                <a:gd name="connsiteY20" fmla="*/ 615461 h 1235319"/>
                <a:gd name="connsiteX21" fmla="*/ 1033096 w 3376246"/>
                <a:gd name="connsiteY21" fmla="*/ 602273 h 1235319"/>
                <a:gd name="connsiteX22" fmla="*/ 1011116 w 3376246"/>
                <a:gd name="connsiteY22" fmla="*/ 597877 h 1235319"/>
                <a:gd name="connsiteX23" fmla="*/ 993531 w 3376246"/>
                <a:gd name="connsiteY23" fmla="*/ 593481 h 1235319"/>
                <a:gd name="connsiteX24" fmla="*/ 945173 w 3376246"/>
                <a:gd name="connsiteY24" fmla="*/ 584688 h 1235319"/>
                <a:gd name="connsiteX25" fmla="*/ 813289 w 3376246"/>
                <a:gd name="connsiteY25" fmla="*/ 575896 h 1235319"/>
                <a:gd name="connsiteX26" fmla="*/ 738554 w 3376246"/>
                <a:gd name="connsiteY26" fmla="*/ 567104 h 1235319"/>
                <a:gd name="connsiteX27" fmla="*/ 668216 w 3376246"/>
                <a:gd name="connsiteY27" fmla="*/ 553915 h 1235319"/>
                <a:gd name="connsiteX28" fmla="*/ 597877 w 3376246"/>
                <a:gd name="connsiteY28" fmla="*/ 562708 h 1235319"/>
                <a:gd name="connsiteX29" fmla="*/ 575896 w 3376246"/>
                <a:gd name="connsiteY29" fmla="*/ 571500 h 1235319"/>
                <a:gd name="connsiteX30" fmla="*/ 523143 w 3376246"/>
                <a:gd name="connsiteY30" fmla="*/ 597877 h 1235319"/>
                <a:gd name="connsiteX31" fmla="*/ 465993 w 3376246"/>
                <a:gd name="connsiteY31" fmla="*/ 619858 h 1235319"/>
                <a:gd name="connsiteX32" fmla="*/ 448408 w 3376246"/>
                <a:gd name="connsiteY32" fmla="*/ 624254 h 1235319"/>
                <a:gd name="connsiteX33" fmla="*/ 417635 w 3376246"/>
                <a:gd name="connsiteY33" fmla="*/ 641838 h 1235319"/>
                <a:gd name="connsiteX34" fmla="*/ 369277 w 3376246"/>
                <a:gd name="connsiteY34" fmla="*/ 650631 h 1235319"/>
                <a:gd name="connsiteX35" fmla="*/ 0 w 3376246"/>
                <a:gd name="connsiteY35" fmla="*/ 0 h 1235319"/>
                <a:gd name="connsiteX36" fmla="*/ 3376246 w 3376246"/>
                <a:gd name="connsiteY36" fmla="*/ 4396 h 1235319"/>
                <a:gd name="connsiteX0" fmla="*/ 3376246 w 3376246"/>
                <a:gd name="connsiteY0" fmla="*/ 4396 h 1235319"/>
                <a:gd name="connsiteX1" fmla="*/ 3147646 w 3376246"/>
                <a:gd name="connsiteY1" fmla="*/ 650631 h 1235319"/>
                <a:gd name="connsiteX2" fmla="*/ 1811216 w 3376246"/>
                <a:gd name="connsiteY2" fmla="*/ 1235319 h 1235319"/>
                <a:gd name="connsiteX3" fmla="*/ 1811216 w 3376246"/>
                <a:gd name="connsiteY3" fmla="*/ 1235319 h 1235319"/>
                <a:gd name="connsiteX4" fmla="*/ 1740877 w 3376246"/>
                <a:gd name="connsiteY4" fmla="*/ 1134208 h 1235319"/>
                <a:gd name="connsiteX5" fmla="*/ 1723293 w 3376246"/>
                <a:gd name="connsiteY5" fmla="*/ 1103434 h 1235319"/>
                <a:gd name="connsiteX6" fmla="*/ 1648558 w 3376246"/>
                <a:gd name="connsiteY6" fmla="*/ 1002323 h 1235319"/>
                <a:gd name="connsiteX7" fmla="*/ 1626577 w 3376246"/>
                <a:gd name="connsiteY7" fmla="*/ 958361 h 1235319"/>
                <a:gd name="connsiteX8" fmla="*/ 1547446 w 3376246"/>
                <a:gd name="connsiteY8" fmla="*/ 857250 h 1235319"/>
                <a:gd name="connsiteX9" fmla="*/ 1521069 w 3376246"/>
                <a:gd name="connsiteY9" fmla="*/ 826477 h 1235319"/>
                <a:gd name="connsiteX10" fmla="*/ 1455127 w 3376246"/>
                <a:gd name="connsiteY10" fmla="*/ 769327 h 1235319"/>
                <a:gd name="connsiteX11" fmla="*/ 1371600 w 3376246"/>
                <a:gd name="connsiteY11" fmla="*/ 716573 h 1235319"/>
                <a:gd name="connsiteX12" fmla="*/ 1336431 w 3376246"/>
                <a:gd name="connsiteY12" fmla="*/ 698988 h 1235319"/>
                <a:gd name="connsiteX13" fmla="*/ 1318846 w 3376246"/>
                <a:gd name="connsiteY13" fmla="*/ 685800 h 1235319"/>
                <a:gd name="connsiteX14" fmla="*/ 1270489 w 3376246"/>
                <a:gd name="connsiteY14" fmla="*/ 659423 h 1235319"/>
                <a:gd name="connsiteX15" fmla="*/ 1248508 w 3376246"/>
                <a:gd name="connsiteY15" fmla="*/ 655027 h 1235319"/>
                <a:gd name="connsiteX16" fmla="*/ 1213339 w 3376246"/>
                <a:gd name="connsiteY16" fmla="*/ 641838 h 1235319"/>
                <a:gd name="connsiteX17" fmla="*/ 1138604 w 3376246"/>
                <a:gd name="connsiteY17" fmla="*/ 633046 h 1235319"/>
                <a:gd name="connsiteX18" fmla="*/ 1077058 w 3376246"/>
                <a:gd name="connsiteY18" fmla="*/ 619858 h 1235319"/>
                <a:gd name="connsiteX19" fmla="*/ 1055077 w 3376246"/>
                <a:gd name="connsiteY19" fmla="*/ 615461 h 1235319"/>
                <a:gd name="connsiteX20" fmla="*/ 1033096 w 3376246"/>
                <a:gd name="connsiteY20" fmla="*/ 602273 h 1235319"/>
                <a:gd name="connsiteX21" fmla="*/ 1011116 w 3376246"/>
                <a:gd name="connsiteY21" fmla="*/ 597877 h 1235319"/>
                <a:gd name="connsiteX22" fmla="*/ 993531 w 3376246"/>
                <a:gd name="connsiteY22" fmla="*/ 593481 h 1235319"/>
                <a:gd name="connsiteX23" fmla="*/ 945173 w 3376246"/>
                <a:gd name="connsiteY23" fmla="*/ 584688 h 1235319"/>
                <a:gd name="connsiteX24" fmla="*/ 813289 w 3376246"/>
                <a:gd name="connsiteY24" fmla="*/ 575896 h 1235319"/>
                <a:gd name="connsiteX25" fmla="*/ 738554 w 3376246"/>
                <a:gd name="connsiteY25" fmla="*/ 567104 h 1235319"/>
                <a:gd name="connsiteX26" fmla="*/ 668216 w 3376246"/>
                <a:gd name="connsiteY26" fmla="*/ 553915 h 1235319"/>
                <a:gd name="connsiteX27" fmla="*/ 597877 w 3376246"/>
                <a:gd name="connsiteY27" fmla="*/ 562708 h 1235319"/>
                <a:gd name="connsiteX28" fmla="*/ 575896 w 3376246"/>
                <a:gd name="connsiteY28" fmla="*/ 571500 h 1235319"/>
                <a:gd name="connsiteX29" fmla="*/ 523143 w 3376246"/>
                <a:gd name="connsiteY29" fmla="*/ 597877 h 1235319"/>
                <a:gd name="connsiteX30" fmla="*/ 465993 w 3376246"/>
                <a:gd name="connsiteY30" fmla="*/ 619858 h 1235319"/>
                <a:gd name="connsiteX31" fmla="*/ 448408 w 3376246"/>
                <a:gd name="connsiteY31" fmla="*/ 624254 h 1235319"/>
                <a:gd name="connsiteX32" fmla="*/ 417635 w 3376246"/>
                <a:gd name="connsiteY32" fmla="*/ 641838 h 1235319"/>
                <a:gd name="connsiteX33" fmla="*/ 369277 w 3376246"/>
                <a:gd name="connsiteY33" fmla="*/ 650631 h 1235319"/>
                <a:gd name="connsiteX34" fmla="*/ 0 w 3376246"/>
                <a:gd name="connsiteY34" fmla="*/ 0 h 1235319"/>
                <a:gd name="connsiteX35" fmla="*/ 3376246 w 3376246"/>
                <a:gd name="connsiteY35" fmla="*/ 4396 h 1235319"/>
                <a:gd name="connsiteX0" fmla="*/ 3376246 w 3376246"/>
                <a:gd name="connsiteY0" fmla="*/ 4396 h 1235319"/>
                <a:gd name="connsiteX1" fmla="*/ 3147646 w 3376246"/>
                <a:gd name="connsiteY1" fmla="*/ 650631 h 1235319"/>
                <a:gd name="connsiteX2" fmla="*/ 1811216 w 3376246"/>
                <a:gd name="connsiteY2" fmla="*/ 1235319 h 1235319"/>
                <a:gd name="connsiteX3" fmla="*/ 1811216 w 3376246"/>
                <a:gd name="connsiteY3" fmla="*/ 1235319 h 1235319"/>
                <a:gd name="connsiteX4" fmla="*/ 1740877 w 3376246"/>
                <a:gd name="connsiteY4" fmla="*/ 1134208 h 1235319"/>
                <a:gd name="connsiteX5" fmla="*/ 1723293 w 3376246"/>
                <a:gd name="connsiteY5" fmla="*/ 1103434 h 1235319"/>
                <a:gd name="connsiteX6" fmla="*/ 1648558 w 3376246"/>
                <a:gd name="connsiteY6" fmla="*/ 1002323 h 1235319"/>
                <a:gd name="connsiteX7" fmla="*/ 1626577 w 3376246"/>
                <a:gd name="connsiteY7" fmla="*/ 958361 h 1235319"/>
                <a:gd name="connsiteX8" fmla="*/ 1547446 w 3376246"/>
                <a:gd name="connsiteY8" fmla="*/ 857250 h 1235319"/>
                <a:gd name="connsiteX9" fmla="*/ 1521069 w 3376246"/>
                <a:gd name="connsiteY9" fmla="*/ 826477 h 1235319"/>
                <a:gd name="connsiteX10" fmla="*/ 1455127 w 3376246"/>
                <a:gd name="connsiteY10" fmla="*/ 769327 h 1235319"/>
                <a:gd name="connsiteX11" fmla="*/ 1336431 w 3376246"/>
                <a:gd name="connsiteY11" fmla="*/ 698988 h 1235319"/>
                <a:gd name="connsiteX12" fmla="*/ 1318846 w 3376246"/>
                <a:gd name="connsiteY12" fmla="*/ 685800 h 1235319"/>
                <a:gd name="connsiteX13" fmla="*/ 1270489 w 3376246"/>
                <a:gd name="connsiteY13" fmla="*/ 659423 h 1235319"/>
                <a:gd name="connsiteX14" fmla="*/ 1248508 w 3376246"/>
                <a:gd name="connsiteY14" fmla="*/ 655027 h 1235319"/>
                <a:gd name="connsiteX15" fmla="*/ 1213339 w 3376246"/>
                <a:gd name="connsiteY15" fmla="*/ 641838 h 1235319"/>
                <a:gd name="connsiteX16" fmla="*/ 1138604 w 3376246"/>
                <a:gd name="connsiteY16" fmla="*/ 633046 h 1235319"/>
                <a:gd name="connsiteX17" fmla="*/ 1077058 w 3376246"/>
                <a:gd name="connsiteY17" fmla="*/ 619858 h 1235319"/>
                <a:gd name="connsiteX18" fmla="*/ 1055077 w 3376246"/>
                <a:gd name="connsiteY18" fmla="*/ 615461 h 1235319"/>
                <a:gd name="connsiteX19" fmla="*/ 1033096 w 3376246"/>
                <a:gd name="connsiteY19" fmla="*/ 602273 h 1235319"/>
                <a:gd name="connsiteX20" fmla="*/ 1011116 w 3376246"/>
                <a:gd name="connsiteY20" fmla="*/ 597877 h 1235319"/>
                <a:gd name="connsiteX21" fmla="*/ 993531 w 3376246"/>
                <a:gd name="connsiteY21" fmla="*/ 593481 h 1235319"/>
                <a:gd name="connsiteX22" fmla="*/ 945173 w 3376246"/>
                <a:gd name="connsiteY22" fmla="*/ 584688 h 1235319"/>
                <a:gd name="connsiteX23" fmla="*/ 813289 w 3376246"/>
                <a:gd name="connsiteY23" fmla="*/ 575896 h 1235319"/>
                <a:gd name="connsiteX24" fmla="*/ 738554 w 3376246"/>
                <a:gd name="connsiteY24" fmla="*/ 567104 h 1235319"/>
                <a:gd name="connsiteX25" fmla="*/ 668216 w 3376246"/>
                <a:gd name="connsiteY25" fmla="*/ 553915 h 1235319"/>
                <a:gd name="connsiteX26" fmla="*/ 597877 w 3376246"/>
                <a:gd name="connsiteY26" fmla="*/ 562708 h 1235319"/>
                <a:gd name="connsiteX27" fmla="*/ 575896 w 3376246"/>
                <a:gd name="connsiteY27" fmla="*/ 571500 h 1235319"/>
                <a:gd name="connsiteX28" fmla="*/ 523143 w 3376246"/>
                <a:gd name="connsiteY28" fmla="*/ 597877 h 1235319"/>
                <a:gd name="connsiteX29" fmla="*/ 465993 w 3376246"/>
                <a:gd name="connsiteY29" fmla="*/ 619858 h 1235319"/>
                <a:gd name="connsiteX30" fmla="*/ 448408 w 3376246"/>
                <a:gd name="connsiteY30" fmla="*/ 624254 h 1235319"/>
                <a:gd name="connsiteX31" fmla="*/ 417635 w 3376246"/>
                <a:gd name="connsiteY31" fmla="*/ 641838 h 1235319"/>
                <a:gd name="connsiteX32" fmla="*/ 369277 w 3376246"/>
                <a:gd name="connsiteY32" fmla="*/ 650631 h 1235319"/>
                <a:gd name="connsiteX33" fmla="*/ 0 w 3376246"/>
                <a:gd name="connsiteY33" fmla="*/ 0 h 1235319"/>
                <a:gd name="connsiteX34" fmla="*/ 3376246 w 3376246"/>
                <a:gd name="connsiteY34" fmla="*/ 4396 h 1235319"/>
                <a:gd name="connsiteX0" fmla="*/ 3376246 w 3376246"/>
                <a:gd name="connsiteY0" fmla="*/ 4396 h 1235319"/>
                <a:gd name="connsiteX1" fmla="*/ 3147646 w 3376246"/>
                <a:gd name="connsiteY1" fmla="*/ 650631 h 1235319"/>
                <a:gd name="connsiteX2" fmla="*/ 1811216 w 3376246"/>
                <a:gd name="connsiteY2" fmla="*/ 1235319 h 1235319"/>
                <a:gd name="connsiteX3" fmla="*/ 1811216 w 3376246"/>
                <a:gd name="connsiteY3" fmla="*/ 1235319 h 1235319"/>
                <a:gd name="connsiteX4" fmla="*/ 1740877 w 3376246"/>
                <a:gd name="connsiteY4" fmla="*/ 1134208 h 1235319"/>
                <a:gd name="connsiteX5" fmla="*/ 1723293 w 3376246"/>
                <a:gd name="connsiteY5" fmla="*/ 1103434 h 1235319"/>
                <a:gd name="connsiteX6" fmla="*/ 1648558 w 3376246"/>
                <a:gd name="connsiteY6" fmla="*/ 1002323 h 1235319"/>
                <a:gd name="connsiteX7" fmla="*/ 1626577 w 3376246"/>
                <a:gd name="connsiteY7" fmla="*/ 958361 h 1235319"/>
                <a:gd name="connsiteX8" fmla="*/ 1547446 w 3376246"/>
                <a:gd name="connsiteY8" fmla="*/ 857250 h 1235319"/>
                <a:gd name="connsiteX9" fmla="*/ 1521069 w 3376246"/>
                <a:gd name="connsiteY9" fmla="*/ 826477 h 1235319"/>
                <a:gd name="connsiteX10" fmla="*/ 1336431 w 3376246"/>
                <a:gd name="connsiteY10" fmla="*/ 698988 h 1235319"/>
                <a:gd name="connsiteX11" fmla="*/ 1318846 w 3376246"/>
                <a:gd name="connsiteY11" fmla="*/ 685800 h 1235319"/>
                <a:gd name="connsiteX12" fmla="*/ 1270489 w 3376246"/>
                <a:gd name="connsiteY12" fmla="*/ 659423 h 1235319"/>
                <a:gd name="connsiteX13" fmla="*/ 1248508 w 3376246"/>
                <a:gd name="connsiteY13" fmla="*/ 655027 h 1235319"/>
                <a:gd name="connsiteX14" fmla="*/ 1213339 w 3376246"/>
                <a:gd name="connsiteY14" fmla="*/ 641838 h 1235319"/>
                <a:gd name="connsiteX15" fmla="*/ 1138604 w 3376246"/>
                <a:gd name="connsiteY15" fmla="*/ 633046 h 1235319"/>
                <a:gd name="connsiteX16" fmla="*/ 1077058 w 3376246"/>
                <a:gd name="connsiteY16" fmla="*/ 619858 h 1235319"/>
                <a:gd name="connsiteX17" fmla="*/ 1055077 w 3376246"/>
                <a:gd name="connsiteY17" fmla="*/ 615461 h 1235319"/>
                <a:gd name="connsiteX18" fmla="*/ 1033096 w 3376246"/>
                <a:gd name="connsiteY18" fmla="*/ 602273 h 1235319"/>
                <a:gd name="connsiteX19" fmla="*/ 1011116 w 3376246"/>
                <a:gd name="connsiteY19" fmla="*/ 597877 h 1235319"/>
                <a:gd name="connsiteX20" fmla="*/ 993531 w 3376246"/>
                <a:gd name="connsiteY20" fmla="*/ 593481 h 1235319"/>
                <a:gd name="connsiteX21" fmla="*/ 945173 w 3376246"/>
                <a:gd name="connsiteY21" fmla="*/ 584688 h 1235319"/>
                <a:gd name="connsiteX22" fmla="*/ 813289 w 3376246"/>
                <a:gd name="connsiteY22" fmla="*/ 575896 h 1235319"/>
                <a:gd name="connsiteX23" fmla="*/ 738554 w 3376246"/>
                <a:gd name="connsiteY23" fmla="*/ 567104 h 1235319"/>
                <a:gd name="connsiteX24" fmla="*/ 668216 w 3376246"/>
                <a:gd name="connsiteY24" fmla="*/ 553915 h 1235319"/>
                <a:gd name="connsiteX25" fmla="*/ 597877 w 3376246"/>
                <a:gd name="connsiteY25" fmla="*/ 562708 h 1235319"/>
                <a:gd name="connsiteX26" fmla="*/ 575896 w 3376246"/>
                <a:gd name="connsiteY26" fmla="*/ 571500 h 1235319"/>
                <a:gd name="connsiteX27" fmla="*/ 523143 w 3376246"/>
                <a:gd name="connsiteY27" fmla="*/ 597877 h 1235319"/>
                <a:gd name="connsiteX28" fmla="*/ 465993 w 3376246"/>
                <a:gd name="connsiteY28" fmla="*/ 619858 h 1235319"/>
                <a:gd name="connsiteX29" fmla="*/ 448408 w 3376246"/>
                <a:gd name="connsiteY29" fmla="*/ 624254 h 1235319"/>
                <a:gd name="connsiteX30" fmla="*/ 417635 w 3376246"/>
                <a:gd name="connsiteY30" fmla="*/ 641838 h 1235319"/>
                <a:gd name="connsiteX31" fmla="*/ 369277 w 3376246"/>
                <a:gd name="connsiteY31" fmla="*/ 650631 h 1235319"/>
                <a:gd name="connsiteX32" fmla="*/ 0 w 3376246"/>
                <a:gd name="connsiteY32" fmla="*/ 0 h 1235319"/>
                <a:gd name="connsiteX33" fmla="*/ 3376246 w 3376246"/>
                <a:gd name="connsiteY33" fmla="*/ 4396 h 1235319"/>
                <a:gd name="connsiteX0" fmla="*/ 3376246 w 3376246"/>
                <a:gd name="connsiteY0" fmla="*/ 4396 h 1235319"/>
                <a:gd name="connsiteX1" fmla="*/ 3147646 w 3376246"/>
                <a:gd name="connsiteY1" fmla="*/ 650631 h 1235319"/>
                <a:gd name="connsiteX2" fmla="*/ 1811216 w 3376246"/>
                <a:gd name="connsiteY2" fmla="*/ 1235319 h 1235319"/>
                <a:gd name="connsiteX3" fmla="*/ 1811216 w 3376246"/>
                <a:gd name="connsiteY3" fmla="*/ 1235319 h 1235319"/>
                <a:gd name="connsiteX4" fmla="*/ 1740877 w 3376246"/>
                <a:gd name="connsiteY4" fmla="*/ 1134208 h 1235319"/>
                <a:gd name="connsiteX5" fmla="*/ 1723293 w 3376246"/>
                <a:gd name="connsiteY5" fmla="*/ 1103434 h 1235319"/>
                <a:gd name="connsiteX6" fmla="*/ 1648558 w 3376246"/>
                <a:gd name="connsiteY6" fmla="*/ 1002323 h 1235319"/>
                <a:gd name="connsiteX7" fmla="*/ 1626577 w 3376246"/>
                <a:gd name="connsiteY7" fmla="*/ 958361 h 1235319"/>
                <a:gd name="connsiteX8" fmla="*/ 1521069 w 3376246"/>
                <a:gd name="connsiteY8" fmla="*/ 826477 h 1235319"/>
                <a:gd name="connsiteX9" fmla="*/ 1336431 w 3376246"/>
                <a:gd name="connsiteY9" fmla="*/ 698988 h 1235319"/>
                <a:gd name="connsiteX10" fmla="*/ 1318846 w 3376246"/>
                <a:gd name="connsiteY10" fmla="*/ 685800 h 1235319"/>
                <a:gd name="connsiteX11" fmla="*/ 1270489 w 3376246"/>
                <a:gd name="connsiteY11" fmla="*/ 659423 h 1235319"/>
                <a:gd name="connsiteX12" fmla="*/ 1248508 w 3376246"/>
                <a:gd name="connsiteY12" fmla="*/ 655027 h 1235319"/>
                <a:gd name="connsiteX13" fmla="*/ 1213339 w 3376246"/>
                <a:gd name="connsiteY13" fmla="*/ 641838 h 1235319"/>
                <a:gd name="connsiteX14" fmla="*/ 1138604 w 3376246"/>
                <a:gd name="connsiteY14" fmla="*/ 633046 h 1235319"/>
                <a:gd name="connsiteX15" fmla="*/ 1077058 w 3376246"/>
                <a:gd name="connsiteY15" fmla="*/ 619858 h 1235319"/>
                <a:gd name="connsiteX16" fmla="*/ 1055077 w 3376246"/>
                <a:gd name="connsiteY16" fmla="*/ 615461 h 1235319"/>
                <a:gd name="connsiteX17" fmla="*/ 1033096 w 3376246"/>
                <a:gd name="connsiteY17" fmla="*/ 602273 h 1235319"/>
                <a:gd name="connsiteX18" fmla="*/ 1011116 w 3376246"/>
                <a:gd name="connsiteY18" fmla="*/ 597877 h 1235319"/>
                <a:gd name="connsiteX19" fmla="*/ 993531 w 3376246"/>
                <a:gd name="connsiteY19" fmla="*/ 593481 h 1235319"/>
                <a:gd name="connsiteX20" fmla="*/ 945173 w 3376246"/>
                <a:gd name="connsiteY20" fmla="*/ 584688 h 1235319"/>
                <a:gd name="connsiteX21" fmla="*/ 813289 w 3376246"/>
                <a:gd name="connsiteY21" fmla="*/ 575896 h 1235319"/>
                <a:gd name="connsiteX22" fmla="*/ 738554 w 3376246"/>
                <a:gd name="connsiteY22" fmla="*/ 567104 h 1235319"/>
                <a:gd name="connsiteX23" fmla="*/ 668216 w 3376246"/>
                <a:gd name="connsiteY23" fmla="*/ 553915 h 1235319"/>
                <a:gd name="connsiteX24" fmla="*/ 597877 w 3376246"/>
                <a:gd name="connsiteY24" fmla="*/ 562708 h 1235319"/>
                <a:gd name="connsiteX25" fmla="*/ 575896 w 3376246"/>
                <a:gd name="connsiteY25" fmla="*/ 571500 h 1235319"/>
                <a:gd name="connsiteX26" fmla="*/ 523143 w 3376246"/>
                <a:gd name="connsiteY26" fmla="*/ 597877 h 1235319"/>
                <a:gd name="connsiteX27" fmla="*/ 465993 w 3376246"/>
                <a:gd name="connsiteY27" fmla="*/ 619858 h 1235319"/>
                <a:gd name="connsiteX28" fmla="*/ 448408 w 3376246"/>
                <a:gd name="connsiteY28" fmla="*/ 624254 h 1235319"/>
                <a:gd name="connsiteX29" fmla="*/ 417635 w 3376246"/>
                <a:gd name="connsiteY29" fmla="*/ 641838 h 1235319"/>
                <a:gd name="connsiteX30" fmla="*/ 369277 w 3376246"/>
                <a:gd name="connsiteY30" fmla="*/ 650631 h 1235319"/>
                <a:gd name="connsiteX31" fmla="*/ 0 w 3376246"/>
                <a:gd name="connsiteY31" fmla="*/ 0 h 1235319"/>
                <a:gd name="connsiteX32" fmla="*/ 3376246 w 3376246"/>
                <a:gd name="connsiteY32" fmla="*/ 4396 h 1235319"/>
                <a:gd name="connsiteX0" fmla="*/ 3376246 w 3376246"/>
                <a:gd name="connsiteY0" fmla="*/ 4396 h 1235319"/>
                <a:gd name="connsiteX1" fmla="*/ 3147646 w 3376246"/>
                <a:gd name="connsiteY1" fmla="*/ 650631 h 1235319"/>
                <a:gd name="connsiteX2" fmla="*/ 1811216 w 3376246"/>
                <a:gd name="connsiteY2" fmla="*/ 1235319 h 1235319"/>
                <a:gd name="connsiteX3" fmla="*/ 1811216 w 3376246"/>
                <a:gd name="connsiteY3" fmla="*/ 1235319 h 1235319"/>
                <a:gd name="connsiteX4" fmla="*/ 1740877 w 3376246"/>
                <a:gd name="connsiteY4" fmla="*/ 1134208 h 1235319"/>
                <a:gd name="connsiteX5" fmla="*/ 1723293 w 3376246"/>
                <a:gd name="connsiteY5" fmla="*/ 1103434 h 1235319"/>
                <a:gd name="connsiteX6" fmla="*/ 1648558 w 3376246"/>
                <a:gd name="connsiteY6" fmla="*/ 1002323 h 1235319"/>
                <a:gd name="connsiteX7" fmla="*/ 1626577 w 3376246"/>
                <a:gd name="connsiteY7" fmla="*/ 958361 h 1235319"/>
                <a:gd name="connsiteX8" fmla="*/ 1336431 w 3376246"/>
                <a:gd name="connsiteY8" fmla="*/ 698988 h 1235319"/>
                <a:gd name="connsiteX9" fmla="*/ 1318846 w 3376246"/>
                <a:gd name="connsiteY9" fmla="*/ 685800 h 1235319"/>
                <a:gd name="connsiteX10" fmla="*/ 1270489 w 3376246"/>
                <a:gd name="connsiteY10" fmla="*/ 659423 h 1235319"/>
                <a:gd name="connsiteX11" fmla="*/ 1248508 w 3376246"/>
                <a:gd name="connsiteY11" fmla="*/ 655027 h 1235319"/>
                <a:gd name="connsiteX12" fmla="*/ 1213339 w 3376246"/>
                <a:gd name="connsiteY12" fmla="*/ 641838 h 1235319"/>
                <a:gd name="connsiteX13" fmla="*/ 1138604 w 3376246"/>
                <a:gd name="connsiteY13" fmla="*/ 633046 h 1235319"/>
                <a:gd name="connsiteX14" fmla="*/ 1077058 w 3376246"/>
                <a:gd name="connsiteY14" fmla="*/ 619858 h 1235319"/>
                <a:gd name="connsiteX15" fmla="*/ 1055077 w 3376246"/>
                <a:gd name="connsiteY15" fmla="*/ 615461 h 1235319"/>
                <a:gd name="connsiteX16" fmla="*/ 1033096 w 3376246"/>
                <a:gd name="connsiteY16" fmla="*/ 602273 h 1235319"/>
                <a:gd name="connsiteX17" fmla="*/ 1011116 w 3376246"/>
                <a:gd name="connsiteY17" fmla="*/ 597877 h 1235319"/>
                <a:gd name="connsiteX18" fmla="*/ 993531 w 3376246"/>
                <a:gd name="connsiteY18" fmla="*/ 593481 h 1235319"/>
                <a:gd name="connsiteX19" fmla="*/ 945173 w 3376246"/>
                <a:gd name="connsiteY19" fmla="*/ 584688 h 1235319"/>
                <a:gd name="connsiteX20" fmla="*/ 813289 w 3376246"/>
                <a:gd name="connsiteY20" fmla="*/ 575896 h 1235319"/>
                <a:gd name="connsiteX21" fmla="*/ 738554 w 3376246"/>
                <a:gd name="connsiteY21" fmla="*/ 567104 h 1235319"/>
                <a:gd name="connsiteX22" fmla="*/ 668216 w 3376246"/>
                <a:gd name="connsiteY22" fmla="*/ 553915 h 1235319"/>
                <a:gd name="connsiteX23" fmla="*/ 597877 w 3376246"/>
                <a:gd name="connsiteY23" fmla="*/ 562708 h 1235319"/>
                <a:gd name="connsiteX24" fmla="*/ 575896 w 3376246"/>
                <a:gd name="connsiteY24" fmla="*/ 571500 h 1235319"/>
                <a:gd name="connsiteX25" fmla="*/ 523143 w 3376246"/>
                <a:gd name="connsiteY25" fmla="*/ 597877 h 1235319"/>
                <a:gd name="connsiteX26" fmla="*/ 465993 w 3376246"/>
                <a:gd name="connsiteY26" fmla="*/ 619858 h 1235319"/>
                <a:gd name="connsiteX27" fmla="*/ 448408 w 3376246"/>
                <a:gd name="connsiteY27" fmla="*/ 624254 h 1235319"/>
                <a:gd name="connsiteX28" fmla="*/ 417635 w 3376246"/>
                <a:gd name="connsiteY28" fmla="*/ 641838 h 1235319"/>
                <a:gd name="connsiteX29" fmla="*/ 369277 w 3376246"/>
                <a:gd name="connsiteY29" fmla="*/ 650631 h 1235319"/>
                <a:gd name="connsiteX30" fmla="*/ 0 w 3376246"/>
                <a:gd name="connsiteY30" fmla="*/ 0 h 1235319"/>
                <a:gd name="connsiteX31" fmla="*/ 3376246 w 3376246"/>
                <a:gd name="connsiteY31" fmla="*/ 4396 h 1235319"/>
                <a:gd name="connsiteX0" fmla="*/ 3376246 w 3376246"/>
                <a:gd name="connsiteY0" fmla="*/ 4396 h 1235319"/>
                <a:gd name="connsiteX1" fmla="*/ 3147646 w 3376246"/>
                <a:gd name="connsiteY1" fmla="*/ 650631 h 1235319"/>
                <a:gd name="connsiteX2" fmla="*/ 1811216 w 3376246"/>
                <a:gd name="connsiteY2" fmla="*/ 1235319 h 1235319"/>
                <a:gd name="connsiteX3" fmla="*/ 1811216 w 3376246"/>
                <a:gd name="connsiteY3" fmla="*/ 1235319 h 1235319"/>
                <a:gd name="connsiteX4" fmla="*/ 1740877 w 3376246"/>
                <a:gd name="connsiteY4" fmla="*/ 1134208 h 1235319"/>
                <a:gd name="connsiteX5" fmla="*/ 1723293 w 3376246"/>
                <a:gd name="connsiteY5" fmla="*/ 1103434 h 1235319"/>
                <a:gd name="connsiteX6" fmla="*/ 1648558 w 3376246"/>
                <a:gd name="connsiteY6" fmla="*/ 1002323 h 1235319"/>
                <a:gd name="connsiteX7" fmla="*/ 1336431 w 3376246"/>
                <a:gd name="connsiteY7" fmla="*/ 698988 h 1235319"/>
                <a:gd name="connsiteX8" fmla="*/ 1318846 w 3376246"/>
                <a:gd name="connsiteY8" fmla="*/ 685800 h 1235319"/>
                <a:gd name="connsiteX9" fmla="*/ 1270489 w 3376246"/>
                <a:gd name="connsiteY9" fmla="*/ 659423 h 1235319"/>
                <a:gd name="connsiteX10" fmla="*/ 1248508 w 3376246"/>
                <a:gd name="connsiteY10" fmla="*/ 655027 h 1235319"/>
                <a:gd name="connsiteX11" fmla="*/ 1213339 w 3376246"/>
                <a:gd name="connsiteY11" fmla="*/ 641838 h 1235319"/>
                <a:gd name="connsiteX12" fmla="*/ 1138604 w 3376246"/>
                <a:gd name="connsiteY12" fmla="*/ 633046 h 1235319"/>
                <a:gd name="connsiteX13" fmla="*/ 1077058 w 3376246"/>
                <a:gd name="connsiteY13" fmla="*/ 619858 h 1235319"/>
                <a:gd name="connsiteX14" fmla="*/ 1055077 w 3376246"/>
                <a:gd name="connsiteY14" fmla="*/ 615461 h 1235319"/>
                <a:gd name="connsiteX15" fmla="*/ 1033096 w 3376246"/>
                <a:gd name="connsiteY15" fmla="*/ 602273 h 1235319"/>
                <a:gd name="connsiteX16" fmla="*/ 1011116 w 3376246"/>
                <a:gd name="connsiteY16" fmla="*/ 597877 h 1235319"/>
                <a:gd name="connsiteX17" fmla="*/ 993531 w 3376246"/>
                <a:gd name="connsiteY17" fmla="*/ 593481 h 1235319"/>
                <a:gd name="connsiteX18" fmla="*/ 945173 w 3376246"/>
                <a:gd name="connsiteY18" fmla="*/ 584688 h 1235319"/>
                <a:gd name="connsiteX19" fmla="*/ 813289 w 3376246"/>
                <a:gd name="connsiteY19" fmla="*/ 575896 h 1235319"/>
                <a:gd name="connsiteX20" fmla="*/ 738554 w 3376246"/>
                <a:gd name="connsiteY20" fmla="*/ 567104 h 1235319"/>
                <a:gd name="connsiteX21" fmla="*/ 668216 w 3376246"/>
                <a:gd name="connsiteY21" fmla="*/ 553915 h 1235319"/>
                <a:gd name="connsiteX22" fmla="*/ 597877 w 3376246"/>
                <a:gd name="connsiteY22" fmla="*/ 562708 h 1235319"/>
                <a:gd name="connsiteX23" fmla="*/ 575896 w 3376246"/>
                <a:gd name="connsiteY23" fmla="*/ 571500 h 1235319"/>
                <a:gd name="connsiteX24" fmla="*/ 523143 w 3376246"/>
                <a:gd name="connsiteY24" fmla="*/ 597877 h 1235319"/>
                <a:gd name="connsiteX25" fmla="*/ 465993 w 3376246"/>
                <a:gd name="connsiteY25" fmla="*/ 619858 h 1235319"/>
                <a:gd name="connsiteX26" fmla="*/ 448408 w 3376246"/>
                <a:gd name="connsiteY26" fmla="*/ 624254 h 1235319"/>
                <a:gd name="connsiteX27" fmla="*/ 417635 w 3376246"/>
                <a:gd name="connsiteY27" fmla="*/ 641838 h 1235319"/>
                <a:gd name="connsiteX28" fmla="*/ 369277 w 3376246"/>
                <a:gd name="connsiteY28" fmla="*/ 650631 h 1235319"/>
                <a:gd name="connsiteX29" fmla="*/ 0 w 3376246"/>
                <a:gd name="connsiteY29" fmla="*/ 0 h 1235319"/>
                <a:gd name="connsiteX30" fmla="*/ 3376246 w 3376246"/>
                <a:gd name="connsiteY30" fmla="*/ 4396 h 1235319"/>
                <a:gd name="connsiteX0" fmla="*/ 3376246 w 3376246"/>
                <a:gd name="connsiteY0" fmla="*/ 4396 h 1235319"/>
                <a:gd name="connsiteX1" fmla="*/ 3147646 w 3376246"/>
                <a:gd name="connsiteY1" fmla="*/ 650631 h 1235319"/>
                <a:gd name="connsiteX2" fmla="*/ 1811216 w 3376246"/>
                <a:gd name="connsiteY2" fmla="*/ 1235319 h 1235319"/>
                <a:gd name="connsiteX3" fmla="*/ 1811216 w 3376246"/>
                <a:gd name="connsiteY3" fmla="*/ 1235319 h 1235319"/>
                <a:gd name="connsiteX4" fmla="*/ 1740877 w 3376246"/>
                <a:gd name="connsiteY4" fmla="*/ 1134208 h 1235319"/>
                <a:gd name="connsiteX5" fmla="*/ 1723293 w 3376246"/>
                <a:gd name="connsiteY5" fmla="*/ 1103434 h 1235319"/>
                <a:gd name="connsiteX6" fmla="*/ 1336431 w 3376246"/>
                <a:gd name="connsiteY6" fmla="*/ 698988 h 1235319"/>
                <a:gd name="connsiteX7" fmla="*/ 1318846 w 3376246"/>
                <a:gd name="connsiteY7" fmla="*/ 685800 h 1235319"/>
                <a:gd name="connsiteX8" fmla="*/ 1270489 w 3376246"/>
                <a:gd name="connsiteY8" fmla="*/ 659423 h 1235319"/>
                <a:gd name="connsiteX9" fmla="*/ 1248508 w 3376246"/>
                <a:gd name="connsiteY9" fmla="*/ 655027 h 1235319"/>
                <a:gd name="connsiteX10" fmla="*/ 1213339 w 3376246"/>
                <a:gd name="connsiteY10" fmla="*/ 641838 h 1235319"/>
                <a:gd name="connsiteX11" fmla="*/ 1138604 w 3376246"/>
                <a:gd name="connsiteY11" fmla="*/ 633046 h 1235319"/>
                <a:gd name="connsiteX12" fmla="*/ 1077058 w 3376246"/>
                <a:gd name="connsiteY12" fmla="*/ 619858 h 1235319"/>
                <a:gd name="connsiteX13" fmla="*/ 1055077 w 3376246"/>
                <a:gd name="connsiteY13" fmla="*/ 615461 h 1235319"/>
                <a:gd name="connsiteX14" fmla="*/ 1033096 w 3376246"/>
                <a:gd name="connsiteY14" fmla="*/ 602273 h 1235319"/>
                <a:gd name="connsiteX15" fmla="*/ 1011116 w 3376246"/>
                <a:gd name="connsiteY15" fmla="*/ 597877 h 1235319"/>
                <a:gd name="connsiteX16" fmla="*/ 993531 w 3376246"/>
                <a:gd name="connsiteY16" fmla="*/ 593481 h 1235319"/>
                <a:gd name="connsiteX17" fmla="*/ 945173 w 3376246"/>
                <a:gd name="connsiteY17" fmla="*/ 584688 h 1235319"/>
                <a:gd name="connsiteX18" fmla="*/ 813289 w 3376246"/>
                <a:gd name="connsiteY18" fmla="*/ 575896 h 1235319"/>
                <a:gd name="connsiteX19" fmla="*/ 738554 w 3376246"/>
                <a:gd name="connsiteY19" fmla="*/ 567104 h 1235319"/>
                <a:gd name="connsiteX20" fmla="*/ 668216 w 3376246"/>
                <a:gd name="connsiteY20" fmla="*/ 553915 h 1235319"/>
                <a:gd name="connsiteX21" fmla="*/ 597877 w 3376246"/>
                <a:gd name="connsiteY21" fmla="*/ 562708 h 1235319"/>
                <a:gd name="connsiteX22" fmla="*/ 575896 w 3376246"/>
                <a:gd name="connsiteY22" fmla="*/ 571500 h 1235319"/>
                <a:gd name="connsiteX23" fmla="*/ 523143 w 3376246"/>
                <a:gd name="connsiteY23" fmla="*/ 597877 h 1235319"/>
                <a:gd name="connsiteX24" fmla="*/ 465993 w 3376246"/>
                <a:gd name="connsiteY24" fmla="*/ 619858 h 1235319"/>
                <a:gd name="connsiteX25" fmla="*/ 448408 w 3376246"/>
                <a:gd name="connsiteY25" fmla="*/ 624254 h 1235319"/>
                <a:gd name="connsiteX26" fmla="*/ 417635 w 3376246"/>
                <a:gd name="connsiteY26" fmla="*/ 641838 h 1235319"/>
                <a:gd name="connsiteX27" fmla="*/ 369277 w 3376246"/>
                <a:gd name="connsiteY27" fmla="*/ 650631 h 1235319"/>
                <a:gd name="connsiteX28" fmla="*/ 0 w 3376246"/>
                <a:gd name="connsiteY28" fmla="*/ 0 h 1235319"/>
                <a:gd name="connsiteX29" fmla="*/ 3376246 w 3376246"/>
                <a:gd name="connsiteY29" fmla="*/ 4396 h 1235319"/>
                <a:gd name="connsiteX0" fmla="*/ 3376246 w 3376246"/>
                <a:gd name="connsiteY0" fmla="*/ 4396 h 1235319"/>
                <a:gd name="connsiteX1" fmla="*/ 3147646 w 3376246"/>
                <a:gd name="connsiteY1" fmla="*/ 650631 h 1235319"/>
                <a:gd name="connsiteX2" fmla="*/ 1811216 w 3376246"/>
                <a:gd name="connsiteY2" fmla="*/ 1235319 h 1235319"/>
                <a:gd name="connsiteX3" fmla="*/ 1811216 w 3376246"/>
                <a:gd name="connsiteY3" fmla="*/ 1235319 h 1235319"/>
                <a:gd name="connsiteX4" fmla="*/ 1740877 w 3376246"/>
                <a:gd name="connsiteY4" fmla="*/ 1134208 h 1235319"/>
                <a:gd name="connsiteX5" fmla="*/ 1336431 w 3376246"/>
                <a:gd name="connsiteY5" fmla="*/ 698988 h 1235319"/>
                <a:gd name="connsiteX6" fmla="*/ 1318846 w 3376246"/>
                <a:gd name="connsiteY6" fmla="*/ 685800 h 1235319"/>
                <a:gd name="connsiteX7" fmla="*/ 1270489 w 3376246"/>
                <a:gd name="connsiteY7" fmla="*/ 659423 h 1235319"/>
                <a:gd name="connsiteX8" fmla="*/ 1248508 w 3376246"/>
                <a:gd name="connsiteY8" fmla="*/ 655027 h 1235319"/>
                <a:gd name="connsiteX9" fmla="*/ 1213339 w 3376246"/>
                <a:gd name="connsiteY9" fmla="*/ 641838 h 1235319"/>
                <a:gd name="connsiteX10" fmla="*/ 1138604 w 3376246"/>
                <a:gd name="connsiteY10" fmla="*/ 633046 h 1235319"/>
                <a:gd name="connsiteX11" fmla="*/ 1077058 w 3376246"/>
                <a:gd name="connsiteY11" fmla="*/ 619858 h 1235319"/>
                <a:gd name="connsiteX12" fmla="*/ 1055077 w 3376246"/>
                <a:gd name="connsiteY12" fmla="*/ 615461 h 1235319"/>
                <a:gd name="connsiteX13" fmla="*/ 1033096 w 3376246"/>
                <a:gd name="connsiteY13" fmla="*/ 602273 h 1235319"/>
                <a:gd name="connsiteX14" fmla="*/ 1011116 w 3376246"/>
                <a:gd name="connsiteY14" fmla="*/ 597877 h 1235319"/>
                <a:gd name="connsiteX15" fmla="*/ 993531 w 3376246"/>
                <a:gd name="connsiteY15" fmla="*/ 593481 h 1235319"/>
                <a:gd name="connsiteX16" fmla="*/ 945173 w 3376246"/>
                <a:gd name="connsiteY16" fmla="*/ 584688 h 1235319"/>
                <a:gd name="connsiteX17" fmla="*/ 813289 w 3376246"/>
                <a:gd name="connsiteY17" fmla="*/ 575896 h 1235319"/>
                <a:gd name="connsiteX18" fmla="*/ 738554 w 3376246"/>
                <a:gd name="connsiteY18" fmla="*/ 567104 h 1235319"/>
                <a:gd name="connsiteX19" fmla="*/ 668216 w 3376246"/>
                <a:gd name="connsiteY19" fmla="*/ 553915 h 1235319"/>
                <a:gd name="connsiteX20" fmla="*/ 597877 w 3376246"/>
                <a:gd name="connsiteY20" fmla="*/ 562708 h 1235319"/>
                <a:gd name="connsiteX21" fmla="*/ 575896 w 3376246"/>
                <a:gd name="connsiteY21" fmla="*/ 571500 h 1235319"/>
                <a:gd name="connsiteX22" fmla="*/ 523143 w 3376246"/>
                <a:gd name="connsiteY22" fmla="*/ 597877 h 1235319"/>
                <a:gd name="connsiteX23" fmla="*/ 465993 w 3376246"/>
                <a:gd name="connsiteY23" fmla="*/ 619858 h 1235319"/>
                <a:gd name="connsiteX24" fmla="*/ 448408 w 3376246"/>
                <a:gd name="connsiteY24" fmla="*/ 624254 h 1235319"/>
                <a:gd name="connsiteX25" fmla="*/ 417635 w 3376246"/>
                <a:gd name="connsiteY25" fmla="*/ 641838 h 1235319"/>
                <a:gd name="connsiteX26" fmla="*/ 369277 w 3376246"/>
                <a:gd name="connsiteY26" fmla="*/ 650631 h 1235319"/>
                <a:gd name="connsiteX27" fmla="*/ 0 w 3376246"/>
                <a:gd name="connsiteY27" fmla="*/ 0 h 1235319"/>
                <a:gd name="connsiteX28" fmla="*/ 3376246 w 3376246"/>
                <a:gd name="connsiteY28" fmla="*/ 4396 h 1235319"/>
                <a:gd name="connsiteX0" fmla="*/ 3376246 w 3376246"/>
                <a:gd name="connsiteY0" fmla="*/ 4396 h 1235319"/>
                <a:gd name="connsiteX1" fmla="*/ 3147646 w 3376246"/>
                <a:gd name="connsiteY1" fmla="*/ 650631 h 1235319"/>
                <a:gd name="connsiteX2" fmla="*/ 1811216 w 3376246"/>
                <a:gd name="connsiteY2" fmla="*/ 1235319 h 1235319"/>
                <a:gd name="connsiteX3" fmla="*/ 1811216 w 3376246"/>
                <a:gd name="connsiteY3" fmla="*/ 1235319 h 1235319"/>
                <a:gd name="connsiteX4" fmla="*/ 1740877 w 3376246"/>
                <a:gd name="connsiteY4" fmla="*/ 1134208 h 1235319"/>
                <a:gd name="connsiteX5" fmla="*/ 1336431 w 3376246"/>
                <a:gd name="connsiteY5" fmla="*/ 698988 h 1235319"/>
                <a:gd name="connsiteX6" fmla="*/ 1318846 w 3376246"/>
                <a:gd name="connsiteY6" fmla="*/ 685800 h 1235319"/>
                <a:gd name="connsiteX7" fmla="*/ 1270489 w 3376246"/>
                <a:gd name="connsiteY7" fmla="*/ 659423 h 1235319"/>
                <a:gd name="connsiteX8" fmla="*/ 1248508 w 3376246"/>
                <a:gd name="connsiteY8" fmla="*/ 655027 h 1235319"/>
                <a:gd name="connsiteX9" fmla="*/ 1213339 w 3376246"/>
                <a:gd name="connsiteY9" fmla="*/ 641838 h 1235319"/>
                <a:gd name="connsiteX10" fmla="*/ 1138604 w 3376246"/>
                <a:gd name="connsiteY10" fmla="*/ 633046 h 1235319"/>
                <a:gd name="connsiteX11" fmla="*/ 1077058 w 3376246"/>
                <a:gd name="connsiteY11" fmla="*/ 619858 h 1235319"/>
                <a:gd name="connsiteX12" fmla="*/ 1033096 w 3376246"/>
                <a:gd name="connsiteY12" fmla="*/ 602273 h 1235319"/>
                <a:gd name="connsiteX13" fmla="*/ 1011116 w 3376246"/>
                <a:gd name="connsiteY13" fmla="*/ 597877 h 1235319"/>
                <a:gd name="connsiteX14" fmla="*/ 993531 w 3376246"/>
                <a:gd name="connsiteY14" fmla="*/ 593481 h 1235319"/>
                <a:gd name="connsiteX15" fmla="*/ 945173 w 3376246"/>
                <a:gd name="connsiteY15" fmla="*/ 584688 h 1235319"/>
                <a:gd name="connsiteX16" fmla="*/ 813289 w 3376246"/>
                <a:gd name="connsiteY16" fmla="*/ 575896 h 1235319"/>
                <a:gd name="connsiteX17" fmla="*/ 738554 w 3376246"/>
                <a:gd name="connsiteY17" fmla="*/ 567104 h 1235319"/>
                <a:gd name="connsiteX18" fmla="*/ 668216 w 3376246"/>
                <a:gd name="connsiteY18" fmla="*/ 553915 h 1235319"/>
                <a:gd name="connsiteX19" fmla="*/ 597877 w 3376246"/>
                <a:gd name="connsiteY19" fmla="*/ 562708 h 1235319"/>
                <a:gd name="connsiteX20" fmla="*/ 575896 w 3376246"/>
                <a:gd name="connsiteY20" fmla="*/ 571500 h 1235319"/>
                <a:gd name="connsiteX21" fmla="*/ 523143 w 3376246"/>
                <a:gd name="connsiteY21" fmla="*/ 597877 h 1235319"/>
                <a:gd name="connsiteX22" fmla="*/ 465993 w 3376246"/>
                <a:gd name="connsiteY22" fmla="*/ 619858 h 1235319"/>
                <a:gd name="connsiteX23" fmla="*/ 448408 w 3376246"/>
                <a:gd name="connsiteY23" fmla="*/ 624254 h 1235319"/>
                <a:gd name="connsiteX24" fmla="*/ 417635 w 3376246"/>
                <a:gd name="connsiteY24" fmla="*/ 641838 h 1235319"/>
                <a:gd name="connsiteX25" fmla="*/ 369277 w 3376246"/>
                <a:gd name="connsiteY25" fmla="*/ 650631 h 1235319"/>
                <a:gd name="connsiteX26" fmla="*/ 0 w 3376246"/>
                <a:gd name="connsiteY26" fmla="*/ 0 h 1235319"/>
                <a:gd name="connsiteX27" fmla="*/ 3376246 w 3376246"/>
                <a:gd name="connsiteY27" fmla="*/ 4396 h 1235319"/>
                <a:gd name="connsiteX0" fmla="*/ 3376246 w 3376246"/>
                <a:gd name="connsiteY0" fmla="*/ 4396 h 1235319"/>
                <a:gd name="connsiteX1" fmla="*/ 3147646 w 3376246"/>
                <a:gd name="connsiteY1" fmla="*/ 650631 h 1235319"/>
                <a:gd name="connsiteX2" fmla="*/ 1811216 w 3376246"/>
                <a:gd name="connsiteY2" fmla="*/ 1235319 h 1235319"/>
                <a:gd name="connsiteX3" fmla="*/ 1811216 w 3376246"/>
                <a:gd name="connsiteY3" fmla="*/ 1235319 h 1235319"/>
                <a:gd name="connsiteX4" fmla="*/ 1740877 w 3376246"/>
                <a:gd name="connsiteY4" fmla="*/ 1134208 h 1235319"/>
                <a:gd name="connsiteX5" fmla="*/ 1336431 w 3376246"/>
                <a:gd name="connsiteY5" fmla="*/ 698988 h 1235319"/>
                <a:gd name="connsiteX6" fmla="*/ 1318846 w 3376246"/>
                <a:gd name="connsiteY6" fmla="*/ 685800 h 1235319"/>
                <a:gd name="connsiteX7" fmla="*/ 1270489 w 3376246"/>
                <a:gd name="connsiteY7" fmla="*/ 659423 h 1235319"/>
                <a:gd name="connsiteX8" fmla="*/ 1248508 w 3376246"/>
                <a:gd name="connsiteY8" fmla="*/ 655027 h 1235319"/>
                <a:gd name="connsiteX9" fmla="*/ 1213339 w 3376246"/>
                <a:gd name="connsiteY9" fmla="*/ 641838 h 1235319"/>
                <a:gd name="connsiteX10" fmla="*/ 1138604 w 3376246"/>
                <a:gd name="connsiteY10" fmla="*/ 633046 h 1235319"/>
                <a:gd name="connsiteX11" fmla="*/ 1077058 w 3376246"/>
                <a:gd name="connsiteY11" fmla="*/ 619858 h 1235319"/>
                <a:gd name="connsiteX12" fmla="*/ 1033096 w 3376246"/>
                <a:gd name="connsiteY12" fmla="*/ 602273 h 1235319"/>
                <a:gd name="connsiteX13" fmla="*/ 993531 w 3376246"/>
                <a:gd name="connsiteY13" fmla="*/ 593481 h 1235319"/>
                <a:gd name="connsiteX14" fmla="*/ 945173 w 3376246"/>
                <a:gd name="connsiteY14" fmla="*/ 584688 h 1235319"/>
                <a:gd name="connsiteX15" fmla="*/ 813289 w 3376246"/>
                <a:gd name="connsiteY15" fmla="*/ 575896 h 1235319"/>
                <a:gd name="connsiteX16" fmla="*/ 738554 w 3376246"/>
                <a:gd name="connsiteY16" fmla="*/ 567104 h 1235319"/>
                <a:gd name="connsiteX17" fmla="*/ 668216 w 3376246"/>
                <a:gd name="connsiteY17" fmla="*/ 553915 h 1235319"/>
                <a:gd name="connsiteX18" fmla="*/ 597877 w 3376246"/>
                <a:gd name="connsiteY18" fmla="*/ 562708 h 1235319"/>
                <a:gd name="connsiteX19" fmla="*/ 575896 w 3376246"/>
                <a:gd name="connsiteY19" fmla="*/ 571500 h 1235319"/>
                <a:gd name="connsiteX20" fmla="*/ 523143 w 3376246"/>
                <a:gd name="connsiteY20" fmla="*/ 597877 h 1235319"/>
                <a:gd name="connsiteX21" fmla="*/ 465993 w 3376246"/>
                <a:gd name="connsiteY21" fmla="*/ 619858 h 1235319"/>
                <a:gd name="connsiteX22" fmla="*/ 448408 w 3376246"/>
                <a:gd name="connsiteY22" fmla="*/ 624254 h 1235319"/>
                <a:gd name="connsiteX23" fmla="*/ 417635 w 3376246"/>
                <a:gd name="connsiteY23" fmla="*/ 641838 h 1235319"/>
                <a:gd name="connsiteX24" fmla="*/ 369277 w 3376246"/>
                <a:gd name="connsiteY24" fmla="*/ 650631 h 1235319"/>
                <a:gd name="connsiteX25" fmla="*/ 0 w 3376246"/>
                <a:gd name="connsiteY25" fmla="*/ 0 h 1235319"/>
                <a:gd name="connsiteX26" fmla="*/ 3376246 w 3376246"/>
                <a:gd name="connsiteY26" fmla="*/ 4396 h 1235319"/>
                <a:gd name="connsiteX0" fmla="*/ 3376246 w 3376246"/>
                <a:gd name="connsiteY0" fmla="*/ 4396 h 1235319"/>
                <a:gd name="connsiteX1" fmla="*/ 3147646 w 3376246"/>
                <a:gd name="connsiteY1" fmla="*/ 650631 h 1235319"/>
                <a:gd name="connsiteX2" fmla="*/ 1811216 w 3376246"/>
                <a:gd name="connsiteY2" fmla="*/ 1235319 h 1235319"/>
                <a:gd name="connsiteX3" fmla="*/ 1811216 w 3376246"/>
                <a:gd name="connsiteY3" fmla="*/ 1235319 h 1235319"/>
                <a:gd name="connsiteX4" fmla="*/ 1740877 w 3376246"/>
                <a:gd name="connsiteY4" fmla="*/ 1134208 h 1235319"/>
                <a:gd name="connsiteX5" fmla="*/ 1336431 w 3376246"/>
                <a:gd name="connsiteY5" fmla="*/ 698988 h 1235319"/>
                <a:gd name="connsiteX6" fmla="*/ 1318846 w 3376246"/>
                <a:gd name="connsiteY6" fmla="*/ 685800 h 1235319"/>
                <a:gd name="connsiteX7" fmla="*/ 1270489 w 3376246"/>
                <a:gd name="connsiteY7" fmla="*/ 659423 h 1235319"/>
                <a:gd name="connsiteX8" fmla="*/ 1248508 w 3376246"/>
                <a:gd name="connsiteY8" fmla="*/ 655027 h 1235319"/>
                <a:gd name="connsiteX9" fmla="*/ 1213339 w 3376246"/>
                <a:gd name="connsiteY9" fmla="*/ 641838 h 1235319"/>
                <a:gd name="connsiteX10" fmla="*/ 1138604 w 3376246"/>
                <a:gd name="connsiteY10" fmla="*/ 633046 h 1235319"/>
                <a:gd name="connsiteX11" fmla="*/ 1077058 w 3376246"/>
                <a:gd name="connsiteY11" fmla="*/ 619858 h 1235319"/>
                <a:gd name="connsiteX12" fmla="*/ 1033096 w 3376246"/>
                <a:gd name="connsiteY12" fmla="*/ 602273 h 1235319"/>
                <a:gd name="connsiteX13" fmla="*/ 945173 w 3376246"/>
                <a:gd name="connsiteY13" fmla="*/ 584688 h 1235319"/>
                <a:gd name="connsiteX14" fmla="*/ 813289 w 3376246"/>
                <a:gd name="connsiteY14" fmla="*/ 575896 h 1235319"/>
                <a:gd name="connsiteX15" fmla="*/ 738554 w 3376246"/>
                <a:gd name="connsiteY15" fmla="*/ 567104 h 1235319"/>
                <a:gd name="connsiteX16" fmla="*/ 668216 w 3376246"/>
                <a:gd name="connsiteY16" fmla="*/ 553915 h 1235319"/>
                <a:gd name="connsiteX17" fmla="*/ 597877 w 3376246"/>
                <a:gd name="connsiteY17" fmla="*/ 562708 h 1235319"/>
                <a:gd name="connsiteX18" fmla="*/ 575896 w 3376246"/>
                <a:gd name="connsiteY18" fmla="*/ 571500 h 1235319"/>
                <a:gd name="connsiteX19" fmla="*/ 523143 w 3376246"/>
                <a:gd name="connsiteY19" fmla="*/ 597877 h 1235319"/>
                <a:gd name="connsiteX20" fmla="*/ 465993 w 3376246"/>
                <a:gd name="connsiteY20" fmla="*/ 619858 h 1235319"/>
                <a:gd name="connsiteX21" fmla="*/ 448408 w 3376246"/>
                <a:gd name="connsiteY21" fmla="*/ 624254 h 1235319"/>
                <a:gd name="connsiteX22" fmla="*/ 417635 w 3376246"/>
                <a:gd name="connsiteY22" fmla="*/ 641838 h 1235319"/>
                <a:gd name="connsiteX23" fmla="*/ 369277 w 3376246"/>
                <a:gd name="connsiteY23" fmla="*/ 650631 h 1235319"/>
                <a:gd name="connsiteX24" fmla="*/ 0 w 3376246"/>
                <a:gd name="connsiteY24" fmla="*/ 0 h 1235319"/>
                <a:gd name="connsiteX25" fmla="*/ 3376246 w 3376246"/>
                <a:gd name="connsiteY25" fmla="*/ 4396 h 1235319"/>
                <a:gd name="connsiteX0" fmla="*/ 3376246 w 3376246"/>
                <a:gd name="connsiteY0" fmla="*/ 4396 h 1235319"/>
                <a:gd name="connsiteX1" fmla="*/ 3147646 w 3376246"/>
                <a:gd name="connsiteY1" fmla="*/ 650631 h 1235319"/>
                <a:gd name="connsiteX2" fmla="*/ 1811216 w 3376246"/>
                <a:gd name="connsiteY2" fmla="*/ 1235319 h 1235319"/>
                <a:gd name="connsiteX3" fmla="*/ 1811216 w 3376246"/>
                <a:gd name="connsiteY3" fmla="*/ 1235319 h 1235319"/>
                <a:gd name="connsiteX4" fmla="*/ 1740877 w 3376246"/>
                <a:gd name="connsiteY4" fmla="*/ 1134208 h 1235319"/>
                <a:gd name="connsiteX5" fmla="*/ 1336431 w 3376246"/>
                <a:gd name="connsiteY5" fmla="*/ 698988 h 1235319"/>
                <a:gd name="connsiteX6" fmla="*/ 1318846 w 3376246"/>
                <a:gd name="connsiteY6" fmla="*/ 685800 h 1235319"/>
                <a:gd name="connsiteX7" fmla="*/ 1270489 w 3376246"/>
                <a:gd name="connsiteY7" fmla="*/ 659423 h 1235319"/>
                <a:gd name="connsiteX8" fmla="*/ 1248508 w 3376246"/>
                <a:gd name="connsiteY8" fmla="*/ 655027 h 1235319"/>
                <a:gd name="connsiteX9" fmla="*/ 1213339 w 3376246"/>
                <a:gd name="connsiteY9" fmla="*/ 641838 h 1235319"/>
                <a:gd name="connsiteX10" fmla="*/ 1138604 w 3376246"/>
                <a:gd name="connsiteY10" fmla="*/ 633046 h 1235319"/>
                <a:gd name="connsiteX11" fmla="*/ 1077058 w 3376246"/>
                <a:gd name="connsiteY11" fmla="*/ 619858 h 1235319"/>
                <a:gd name="connsiteX12" fmla="*/ 1033096 w 3376246"/>
                <a:gd name="connsiteY12" fmla="*/ 602273 h 1235319"/>
                <a:gd name="connsiteX13" fmla="*/ 813289 w 3376246"/>
                <a:gd name="connsiteY13" fmla="*/ 575896 h 1235319"/>
                <a:gd name="connsiteX14" fmla="*/ 738554 w 3376246"/>
                <a:gd name="connsiteY14" fmla="*/ 567104 h 1235319"/>
                <a:gd name="connsiteX15" fmla="*/ 668216 w 3376246"/>
                <a:gd name="connsiteY15" fmla="*/ 553915 h 1235319"/>
                <a:gd name="connsiteX16" fmla="*/ 597877 w 3376246"/>
                <a:gd name="connsiteY16" fmla="*/ 562708 h 1235319"/>
                <a:gd name="connsiteX17" fmla="*/ 575896 w 3376246"/>
                <a:gd name="connsiteY17" fmla="*/ 571500 h 1235319"/>
                <a:gd name="connsiteX18" fmla="*/ 523143 w 3376246"/>
                <a:gd name="connsiteY18" fmla="*/ 597877 h 1235319"/>
                <a:gd name="connsiteX19" fmla="*/ 465993 w 3376246"/>
                <a:gd name="connsiteY19" fmla="*/ 619858 h 1235319"/>
                <a:gd name="connsiteX20" fmla="*/ 448408 w 3376246"/>
                <a:gd name="connsiteY20" fmla="*/ 624254 h 1235319"/>
                <a:gd name="connsiteX21" fmla="*/ 417635 w 3376246"/>
                <a:gd name="connsiteY21" fmla="*/ 641838 h 1235319"/>
                <a:gd name="connsiteX22" fmla="*/ 369277 w 3376246"/>
                <a:gd name="connsiteY22" fmla="*/ 650631 h 1235319"/>
                <a:gd name="connsiteX23" fmla="*/ 0 w 3376246"/>
                <a:gd name="connsiteY23" fmla="*/ 0 h 1235319"/>
                <a:gd name="connsiteX24" fmla="*/ 3376246 w 3376246"/>
                <a:gd name="connsiteY24" fmla="*/ 4396 h 1235319"/>
                <a:gd name="connsiteX0" fmla="*/ 3376246 w 3376246"/>
                <a:gd name="connsiteY0" fmla="*/ 4396 h 1235319"/>
                <a:gd name="connsiteX1" fmla="*/ 3147646 w 3376246"/>
                <a:gd name="connsiteY1" fmla="*/ 650631 h 1235319"/>
                <a:gd name="connsiteX2" fmla="*/ 1811216 w 3376246"/>
                <a:gd name="connsiteY2" fmla="*/ 1235319 h 1235319"/>
                <a:gd name="connsiteX3" fmla="*/ 1811216 w 3376246"/>
                <a:gd name="connsiteY3" fmla="*/ 1235319 h 1235319"/>
                <a:gd name="connsiteX4" fmla="*/ 1740877 w 3376246"/>
                <a:gd name="connsiteY4" fmla="*/ 1134208 h 1235319"/>
                <a:gd name="connsiteX5" fmla="*/ 1336431 w 3376246"/>
                <a:gd name="connsiteY5" fmla="*/ 698988 h 1235319"/>
                <a:gd name="connsiteX6" fmla="*/ 1318846 w 3376246"/>
                <a:gd name="connsiteY6" fmla="*/ 685800 h 1235319"/>
                <a:gd name="connsiteX7" fmla="*/ 1270489 w 3376246"/>
                <a:gd name="connsiteY7" fmla="*/ 659423 h 1235319"/>
                <a:gd name="connsiteX8" fmla="*/ 1248508 w 3376246"/>
                <a:gd name="connsiteY8" fmla="*/ 655027 h 1235319"/>
                <a:gd name="connsiteX9" fmla="*/ 1213339 w 3376246"/>
                <a:gd name="connsiteY9" fmla="*/ 641838 h 1235319"/>
                <a:gd name="connsiteX10" fmla="*/ 1138604 w 3376246"/>
                <a:gd name="connsiteY10" fmla="*/ 633046 h 1235319"/>
                <a:gd name="connsiteX11" fmla="*/ 1077058 w 3376246"/>
                <a:gd name="connsiteY11" fmla="*/ 619858 h 1235319"/>
                <a:gd name="connsiteX12" fmla="*/ 1033096 w 3376246"/>
                <a:gd name="connsiteY12" fmla="*/ 602273 h 1235319"/>
                <a:gd name="connsiteX13" fmla="*/ 813289 w 3376246"/>
                <a:gd name="connsiteY13" fmla="*/ 575896 h 1235319"/>
                <a:gd name="connsiteX14" fmla="*/ 738554 w 3376246"/>
                <a:gd name="connsiteY14" fmla="*/ 567104 h 1235319"/>
                <a:gd name="connsiteX15" fmla="*/ 597877 w 3376246"/>
                <a:gd name="connsiteY15" fmla="*/ 562708 h 1235319"/>
                <a:gd name="connsiteX16" fmla="*/ 575896 w 3376246"/>
                <a:gd name="connsiteY16" fmla="*/ 571500 h 1235319"/>
                <a:gd name="connsiteX17" fmla="*/ 523143 w 3376246"/>
                <a:gd name="connsiteY17" fmla="*/ 597877 h 1235319"/>
                <a:gd name="connsiteX18" fmla="*/ 465993 w 3376246"/>
                <a:gd name="connsiteY18" fmla="*/ 619858 h 1235319"/>
                <a:gd name="connsiteX19" fmla="*/ 448408 w 3376246"/>
                <a:gd name="connsiteY19" fmla="*/ 624254 h 1235319"/>
                <a:gd name="connsiteX20" fmla="*/ 417635 w 3376246"/>
                <a:gd name="connsiteY20" fmla="*/ 641838 h 1235319"/>
                <a:gd name="connsiteX21" fmla="*/ 369277 w 3376246"/>
                <a:gd name="connsiteY21" fmla="*/ 650631 h 1235319"/>
                <a:gd name="connsiteX22" fmla="*/ 0 w 3376246"/>
                <a:gd name="connsiteY22" fmla="*/ 0 h 1235319"/>
                <a:gd name="connsiteX23" fmla="*/ 3376246 w 3376246"/>
                <a:gd name="connsiteY23" fmla="*/ 4396 h 1235319"/>
                <a:gd name="connsiteX0" fmla="*/ 3376246 w 3376246"/>
                <a:gd name="connsiteY0" fmla="*/ 4396 h 1235319"/>
                <a:gd name="connsiteX1" fmla="*/ 3147646 w 3376246"/>
                <a:gd name="connsiteY1" fmla="*/ 650631 h 1235319"/>
                <a:gd name="connsiteX2" fmla="*/ 1811216 w 3376246"/>
                <a:gd name="connsiteY2" fmla="*/ 1235319 h 1235319"/>
                <a:gd name="connsiteX3" fmla="*/ 1811216 w 3376246"/>
                <a:gd name="connsiteY3" fmla="*/ 1235319 h 1235319"/>
                <a:gd name="connsiteX4" fmla="*/ 1740877 w 3376246"/>
                <a:gd name="connsiteY4" fmla="*/ 1134208 h 1235319"/>
                <a:gd name="connsiteX5" fmla="*/ 1336431 w 3376246"/>
                <a:gd name="connsiteY5" fmla="*/ 698988 h 1235319"/>
                <a:gd name="connsiteX6" fmla="*/ 1318846 w 3376246"/>
                <a:gd name="connsiteY6" fmla="*/ 685800 h 1235319"/>
                <a:gd name="connsiteX7" fmla="*/ 1270489 w 3376246"/>
                <a:gd name="connsiteY7" fmla="*/ 659423 h 1235319"/>
                <a:gd name="connsiteX8" fmla="*/ 1248508 w 3376246"/>
                <a:gd name="connsiteY8" fmla="*/ 655027 h 1235319"/>
                <a:gd name="connsiteX9" fmla="*/ 1213339 w 3376246"/>
                <a:gd name="connsiteY9" fmla="*/ 641838 h 1235319"/>
                <a:gd name="connsiteX10" fmla="*/ 1138604 w 3376246"/>
                <a:gd name="connsiteY10" fmla="*/ 633046 h 1235319"/>
                <a:gd name="connsiteX11" fmla="*/ 1077058 w 3376246"/>
                <a:gd name="connsiteY11" fmla="*/ 619858 h 1235319"/>
                <a:gd name="connsiteX12" fmla="*/ 1033096 w 3376246"/>
                <a:gd name="connsiteY12" fmla="*/ 602273 h 1235319"/>
                <a:gd name="connsiteX13" fmla="*/ 813289 w 3376246"/>
                <a:gd name="connsiteY13" fmla="*/ 575896 h 1235319"/>
                <a:gd name="connsiteX14" fmla="*/ 597877 w 3376246"/>
                <a:gd name="connsiteY14" fmla="*/ 562708 h 1235319"/>
                <a:gd name="connsiteX15" fmla="*/ 575896 w 3376246"/>
                <a:gd name="connsiteY15" fmla="*/ 571500 h 1235319"/>
                <a:gd name="connsiteX16" fmla="*/ 523143 w 3376246"/>
                <a:gd name="connsiteY16" fmla="*/ 597877 h 1235319"/>
                <a:gd name="connsiteX17" fmla="*/ 465993 w 3376246"/>
                <a:gd name="connsiteY17" fmla="*/ 619858 h 1235319"/>
                <a:gd name="connsiteX18" fmla="*/ 448408 w 3376246"/>
                <a:gd name="connsiteY18" fmla="*/ 624254 h 1235319"/>
                <a:gd name="connsiteX19" fmla="*/ 417635 w 3376246"/>
                <a:gd name="connsiteY19" fmla="*/ 641838 h 1235319"/>
                <a:gd name="connsiteX20" fmla="*/ 369277 w 3376246"/>
                <a:gd name="connsiteY20" fmla="*/ 650631 h 1235319"/>
                <a:gd name="connsiteX21" fmla="*/ 0 w 3376246"/>
                <a:gd name="connsiteY21" fmla="*/ 0 h 1235319"/>
                <a:gd name="connsiteX22" fmla="*/ 3376246 w 3376246"/>
                <a:gd name="connsiteY22" fmla="*/ 4396 h 1235319"/>
                <a:gd name="connsiteX0" fmla="*/ 3376246 w 3376246"/>
                <a:gd name="connsiteY0" fmla="*/ 4396 h 1235319"/>
                <a:gd name="connsiteX1" fmla="*/ 3147646 w 3376246"/>
                <a:gd name="connsiteY1" fmla="*/ 650631 h 1235319"/>
                <a:gd name="connsiteX2" fmla="*/ 1811216 w 3376246"/>
                <a:gd name="connsiteY2" fmla="*/ 1235319 h 1235319"/>
                <a:gd name="connsiteX3" fmla="*/ 1811216 w 3376246"/>
                <a:gd name="connsiteY3" fmla="*/ 1235319 h 1235319"/>
                <a:gd name="connsiteX4" fmla="*/ 1740877 w 3376246"/>
                <a:gd name="connsiteY4" fmla="*/ 1134208 h 1235319"/>
                <a:gd name="connsiteX5" fmla="*/ 1336431 w 3376246"/>
                <a:gd name="connsiteY5" fmla="*/ 698988 h 1235319"/>
                <a:gd name="connsiteX6" fmla="*/ 1318846 w 3376246"/>
                <a:gd name="connsiteY6" fmla="*/ 685800 h 1235319"/>
                <a:gd name="connsiteX7" fmla="*/ 1270489 w 3376246"/>
                <a:gd name="connsiteY7" fmla="*/ 659423 h 1235319"/>
                <a:gd name="connsiteX8" fmla="*/ 1248508 w 3376246"/>
                <a:gd name="connsiteY8" fmla="*/ 655027 h 1235319"/>
                <a:gd name="connsiteX9" fmla="*/ 1213339 w 3376246"/>
                <a:gd name="connsiteY9" fmla="*/ 641838 h 1235319"/>
                <a:gd name="connsiteX10" fmla="*/ 1138604 w 3376246"/>
                <a:gd name="connsiteY10" fmla="*/ 633046 h 1235319"/>
                <a:gd name="connsiteX11" fmla="*/ 1077058 w 3376246"/>
                <a:gd name="connsiteY11" fmla="*/ 619858 h 1235319"/>
                <a:gd name="connsiteX12" fmla="*/ 1033096 w 3376246"/>
                <a:gd name="connsiteY12" fmla="*/ 602273 h 1235319"/>
                <a:gd name="connsiteX13" fmla="*/ 597877 w 3376246"/>
                <a:gd name="connsiteY13" fmla="*/ 562708 h 1235319"/>
                <a:gd name="connsiteX14" fmla="*/ 575896 w 3376246"/>
                <a:gd name="connsiteY14" fmla="*/ 571500 h 1235319"/>
                <a:gd name="connsiteX15" fmla="*/ 523143 w 3376246"/>
                <a:gd name="connsiteY15" fmla="*/ 597877 h 1235319"/>
                <a:gd name="connsiteX16" fmla="*/ 465993 w 3376246"/>
                <a:gd name="connsiteY16" fmla="*/ 619858 h 1235319"/>
                <a:gd name="connsiteX17" fmla="*/ 448408 w 3376246"/>
                <a:gd name="connsiteY17" fmla="*/ 624254 h 1235319"/>
                <a:gd name="connsiteX18" fmla="*/ 417635 w 3376246"/>
                <a:gd name="connsiteY18" fmla="*/ 641838 h 1235319"/>
                <a:gd name="connsiteX19" fmla="*/ 369277 w 3376246"/>
                <a:gd name="connsiteY19" fmla="*/ 650631 h 1235319"/>
                <a:gd name="connsiteX20" fmla="*/ 0 w 3376246"/>
                <a:gd name="connsiteY20" fmla="*/ 0 h 1235319"/>
                <a:gd name="connsiteX21" fmla="*/ 3376246 w 3376246"/>
                <a:gd name="connsiteY21" fmla="*/ 4396 h 1235319"/>
                <a:gd name="connsiteX0" fmla="*/ 3376246 w 3376246"/>
                <a:gd name="connsiteY0" fmla="*/ 4396 h 1235319"/>
                <a:gd name="connsiteX1" fmla="*/ 3147646 w 3376246"/>
                <a:gd name="connsiteY1" fmla="*/ 650631 h 1235319"/>
                <a:gd name="connsiteX2" fmla="*/ 1811216 w 3376246"/>
                <a:gd name="connsiteY2" fmla="*/ 1235319 h 1235319"/>
                <a:gd name="connsiteX3" fmla="*/ 1811216 w 3376246"/>
                <a:gd name="connsiteY3" fmla="*/ 1235319 h 1235319"/>
                <a:gd name="connsiteX4" fmla="*/ 1740877 w 3376246"/>
                <a:gd name="connsiteY4" fmla="*/ 1134208 h 1235319"/>
                <a:gd name="connsiteX5" fmla="*/ 1336431 w 3376246"/>
                <a:gd name="connsiteY5" fmla="*/ 698988 h 1235319"/>
                <a:gd name="connsiteX6" fmla="*/ 1318846 w 3376246"/>
                <a:gd name="connsiteY6" fmla="*/ 685800 h 1235319"/>
                <a:gd name="connsiteX7" fmla="*/ 1270489 w 3376246"/>
                <a:gd name="connsiteY7" fmla="*/ 659423 h 1235319"/>
                <a:gd name="connsiteX8" fmla="*/ 1248508 w 3376246"/>
                <a:gd name="connsiteY8" fmla="*/ 655027 h 1235319"/>
                <a:gd name="connsiteX9" fmla="*/ 1213339 w 3376246"/>
                <a:gd name="connsiteY9" fmla="*/ 641838 h 1235319"/>
                <a:gd name="connsiteX10" fmla="*/ 1138604 w 3376246"/>
                <a:gd name="connsiteY10" fmla="*/ 633046 h 1235319"/>
                <a:gd name="connsiteX11" fmla="*/ 1077058 w 3376246"/>
                <a:gd name="connsiteY11" fmla="*/ 619858 h 1235319"/>
                <a:gd name="connsiteX12" fmla="*/ 1033096 w 3376246"/>
                <a:gd name="connsiteY12" fmla="*/ 602273 h 1235319"/>
                <a:gd name="connsiteX13" fmla="*/ 597877 w 3376246"/>
                <a:gd name="connsiteY13" fmla="*/ 562708 h 1235319"/>
                <a:gd name="connsiteX14" fmla="*/ 523143 w 3376246"/>
                <a:gd name="connsiteY14" fmla="*/ 597877 h 1235319"/>
                <a:gd name="connsiteX15" fmla="*/ 465993 w 3376246"/>
                <a:gd name="connsiteY15" fmla="*/ 619858 h 1235319"/>
                <a:gd name="connsiteX16" fmla="*/ 448408 w 3376246"/>
                <a:gd name="connsiteY16" fmla="*/ 624254 h 1235319"/>
                <a:gd name="connsiteX17" fmla="*/ 417635 w 3376246"/>
                <a:gd name="connsiteY17" fmla="*/ 641838 h 1235319"/>
                <a:gd name="connsiteX18" fmla="*/ 369277 w 3376246"/>
                <a:gd name="connsiteY18" fmla="*/ 650631 h 1235319"/>
                <a:gd name="connsiteX19" fmla="*/ 0 w 3376246"/>
                <a:gd name="connsiteY19" fmla="*/ 0 h 1235319"/>
                <a:gd name="connsiteX20" fmla="*/ 3376246 w 3376246"/>
                <a:gd name="connsiteY20" fmla="*/ 4396 h 1235319"/>
                <a:gd name="connsiteX0" fmla="*/ 3376246 w 3376246"/>
                <a:gd name="connsiteY0" fmla="*/ 4396 h 1235319"/>
                <a:gd name="connsiteX1" fmla="*/ 3147646 w 3376246"/>
                <a:gd name="connsiteY1" fmla="*/ 650631 h 1235319"/>
                <a:gd name="connsiteX2" fmla="*/ 1811216 w 3376246"/>
                <a:gd name="connsiteY2" fmla="*/ 1235319 h 1235319"/>
                <a:gd name="connsiteX3" fmla="*/ 1811216 w 3376246"/>
                <a:gd name="connsiteY3" fmla="*/ 1235319 h 1235319"/>
                <a:gd name="connsiteX4" fmla="*/ 1740877 w 3376246"/>
                <a:gd name="connsiteY4" fmla="*/ 1134208 h 1235319"/>
                <a:gd name="connsiteX5" fmla="*/ 1336431 w 3376246"/>
                <a:gd name="connsiteY5" fmla="*/ 698988 h 1235319"/>
                <a:gd name="connsiteX6" fmla="*/ 1318846 w 3376246"/>
                <a:gd name="connsiteY6" fmla="*/ 685800 h 1235319"/>
                <a:gd name="connsiteX7" fmla="*/ 1270489 w 3376246"/>
                <a:gd name="connsiteY7" fmla="*/ 659423 h 1235319"/>
                <a:gd name="connsiteX8" fmla="*/ 1248508 w 3376246"/>
                <a:gd name="connsiteY8" fmla="*/ 655027 h 1235319"/>
                <a:gd name="connsiteX9" fmla="*/ 1213339 w 3376246"/>
                <a:gd name="connsiteY9" fmla="*/ 641838 h 1235319"/>
                <a:gd name="connsiteX10" fmla="*/ 1138604 w 3376246"/>
                <a:gd name="connsiteY10" fmla="*/ 633046 h 1235319"/>
                <a:gd name="connsiteX11" fmla="*/ 1077058 w 3376246"/>
                <a:gd name="connsiteY11" fmla="*/ 619858 h 1235319"/>
                <a:gd name="connsiteX12" fmla="*/ 1033096 w 3376246"/>
                <a:gd name="connsiteY12" fmla="*/ 602273 h 1235319"/>
                <a:gd name="connsiteX13" fmla="*/ 523143 w 3376246"/>
                <a:gd name="connsiteY13" fmla="*/ 597877 h 1235319"/>
                <a:gd name="connsiteX14" fmla="*/ 465993 w 3376246"/>
                <a:gd name="connsiteY14" fmla="*/ 619858 h 1235319"/>
                <a:gd name="connsiteX15" fmla="*/ 448408 w 3376246"/>
                <a:gd name="connsiteY15" fmla="*/ 624254 h 1235319"/>
                <a:gd name="connsiteX16" fmla="*/ 417635 w 3376246"/>
                <a:gd name="connsiteY16" fmla="*/ 641838 h 1235319"/>
                <a:gd name="connsiteX17" fmla="*/ 369277 w 3376246"/>
                <a:gd name="connsiteY17" fmla="*/ 650631 h 1235319"/>
                <a:gd name="connsiteX18" fmla="*/ 0 w 3376246"/>
                <a:gd name="connsiteY18" fmla="*/ 0 h 1235319"/>
                <a:gd name="connsiteX19" fmla="*/ 3376246 w 3376246"/>
                <a:gd name="connsiteY19" fmla="*/ 4396 h 1235319"/>
                <a:gd name="connsiteX0" fmla="*/ 3376246 w 3376246"/>
                <a:gd name="connsiteY0" fmla="*/ 4396 h 1235319"/>
                <a:gd name="connsiteX1" fmla="*/ 3147646 w 3376246"/>
                <a:gd name="connsiteY1" fmla="*/ 650631 h 1235319"/>
                <a:gd name="connsiteX2" fmla="*/ 1811216 w 3376246"/>
                <a:gd name="connsiteY2" fmla="*/ 1235319 h 1235319"/>
                <a:gd name="connsiteX3" fmla="*/ 1811216 w 3376246"/>
                <a:gd name="connsiteY3" fmla="*/ 1235319 h 1235319"/>
                <a:gd name="connsiteX4" fmla="*/ 1740877 w 3376246"/>
                <a:gd name="connsiteY4" fmla="*/ 1134208 h 1235319"/>
                <a:gd name="connsiteX5" fmla="*/ 1336431 w 3376246"/>
                <a:gd name="connsiteY5" fmla="*/ 698988 h 1235319"/>
                <a:gd name="connsiteX6" fmla="*/ 1318846 w 3376246"/>
                <a:gd name="connsiteY6" fmla="*/ 685800 h 1235319"/>
                <a:gd name="connsiteX7" fmla="*/ 1270489 w 3376246"/>
                <a:gd name="connsiteY7" fmla="*/ 659423 h 1235319"/>
                <a:gd name="connsiteX8" fmla="*/ 1248508 w 3376246"/>
                <a:gd name="connsiteY8" fmla="*/ 655027 h 1235319"/>
                <a:gd name="connsiteX9" fmla="*/ 1213339 w 3376246"/>
                <a:gd name="connsiteY9" fmla="*/ 641838 h 1235319"/>
                <a:gd name="connsiteX10" fmla="*/ 1138604 w 3376246"/>
                <a:gd name="connsiteY10" fmla="*/ 633046 h 1235319"/>
                <a:gd name="connsiteX11" fmla="*/ 1077058 w 3376246"/>
                <a:gd name="connsiteY11" fmla="*/ 619858 h 1235319"/>
                <a:gd name="connsiteX12" fmla="*/ 1033096 w 3376246"/>
                <a:gd name="connsiteY12" fmla="*/ 602273 h 1235319"/>
                <a:gd name="connsiteX13" fmla="*/ 523143 w 3376246"/>
                <a:gd name="connsiteY13" fmla="*/ 597877 h 1235319"/>
                <a:gd name="connsiteX14" fmla="*/ 465993 w 3376246"/>
                <a:gd name="connsiteY14" fmla="*/ 619858 h 1235319"/>
                <a:gd name="connsiteX15" fmla="*/ 417635 w 3376246"/>
                <a:gd name="connsiteY15" fmla="*/ 641838 h 1235319"/>
                <a:gd name="connsiteX16" fmla="*/ 369277 w 3376246"/>
                <a:gd name="connsiteY16" fmla="*/ 650631 h 1235319"/>
                <a:gd name="connsiteX17" fmla="*/ 0 w 3376246"/>
                <a:gd name="connsiteY17" fmla="*/ 0 h 1235319"/>
                <a:gd name="connsiteX18" fmla="*/ 3376246 w 3376246"/>
                <a:gd name="connsiteY18" fmla="*/ 4396 h 1235319"/>
                <a:gd name="connsiteX0" fmla="*/ 3376246 w 3376246"/>
                <a:gd name="connsiteY0" fmla="*/ 4396 h 1235319"/>
                <a:gd name="connsiteX1" fmla="*/ 3147646 w 3376246"/>
                <a:gd name="connsiteY1" fmla="*/ 650631 h 1235319"/>
                <a:gd name="connsiteX2" fmla="*/ 1811216 w 3376246"/>
                <a:gd name="connsiteY2" fmla="*/ 1235319 h 1235319"/>
                <a:gd name="connsiteX3" fmla="*/ 1811216 w 3376246"/>
                <a:gd name="connsiteY3" fmla="*/ 1235319 h 1235319"/>
                <a:gd name="connsiteX4" fmla="*/ 1740877 w 3376246"/>
                <a:gd name="connsiteY4" fmla="*/ 1134208 h 1235319"/>
                <a:gd name="connsiteX5" fmla="*/ 1336431 w 3376246"/>
                <a:gd name="connsiteY5" fmla="*/ 698988 h 1235319"/>
                <a:gd name="connsiteX6" fmla="*/ 1318846 w 3376246"/>
                <a:gd name="connsiteY6" fmla="*/ 685800 h 1235319"/>
                <a:gd name="connsiteX7" fmla="*/ 1270489 w 3376246"/>
                <a:gd name="connsiteY7" fmla="*/ 659423 h 1235319"/>
                <a:gd name="connsiteX8" fmla="*/ 1248508 w 3376246"/>
                <a:gd name="connsiteY8" fmla="*/ 655027 h 1235319"/>
                <a:gd name="connsiteX9" fmla="*/ 1213339 w 3376246"/>
                <a:gd name="connsiteY9" fmla="*/ 641838 h 1235319"/>
                <a:gd name="connsiteX10" fmla="*/ 1138604 w 3376246"/>
                <a:gd name="connsiteY10" fmla="*/ 633046 h 1235319"/>
                <a:gd name="connsiteX11" fmla="*/ 1077058 w 3376246"/>
                <a:gd name="connsiteY11" fmla="*/ 619858 h 1235319"/>
                <a:gd name="connsiteX12" fmla="*/ 1033096 w 3376246"/>
                <a:gd name="connsiteY12" fmla="*/ 602273 h 1235319"/>
                <a:gd name="connsiteX13" fmla="*/ 523143 w 3376246"/>
                <a:gd name="connsiteY13" fmla="*/ 597877 h 1235319"/>
                <a:gd name="connsiteX14" fmla="*/ 417635 w 3376246"/>
                <a:gd name="connsiteY14" fmla="*/ 641838 h 1235319"/>
                <a:gd name="connsiteX15" fmla="*/ 369277 w 3376246"/>
                <a:gd name="connsiteY15" fmla="*/ 650631 h 1235319"/>
                <a:gd name="connsiteX16" fmla="*/ 0 w 3376246"/>
                <a:gd name="connsiteY16" fmla="*/ 0 h 1235319"/>
                <a:gd name="connsiteX17" fmla="*/ 3376246 w 3376246"/>
                <a:gd name="connsiteY17" fmla="*/ 4396 h 1235319"/>
                <a:gd name="connsiteX0" fmla="*/ 3376246 w 3376246"/>
                <a:gd name="connsiteY0" fmla="*/ 4396 h 1235319"/>
                <a:gd name="connsiteX1" fmla="*/ 3147646 w 3376246"/>
                <a:gd name="connsiteY1" fmla="*/ 650631 h 1235319"/>
                <a:gd name="connsiteX2" fmla="*/ 1811216 w 3376246"/>
                <a:gd name="connsiteY2" fmla="*/ 1235319 h 1235319"/>
                <a:gd name="connsiteX3" fmla="*/ 1811216 w 3376246"/>
                <a:gd name="connsiteY3" fmla="*/ 1235319 h 1235319"/>
                <a:gd name="connsiteX4" fmla="*/ 1740877 w 3376246"/>
                <a:gd name="connsiteY4" fmla="*/ 1134208 h 1235319"/>
                <a:gd name="connsiteX5" fmla="*/ 1336431 w 3376246"/>
                <a:gd name="connsiteY5" fmla="*/ 698988 h 1235319"/>
                <a:gd name="connsiteX6" fmla="*/ 1318846 w 3376246"/>
                <a:gd name="connsiteY6" fmla="*/ 685800 h 1235319"/>
                <a:gd name="connsiteX7" fmla="*/ 1270489 w 3376246"/>
                <a:gd name="connsiteY7" fmla="*/ 659423 h 1235319"/>
                <a:gd name="connsiteX8" fmla="*/ 1248508 w 3376246"/>
                <a:gd name="connsiteY8" fmla="*/ 655027 h 1235319"/>
                <a:gd name="connsiteX9" fmla="*/ 1213339 w 3376246"/>
                <a:gd name="connsiteY9" fmla="*/ 641838 h 1235319"/>
                <a:gd name="connsiteX10" fmla="*/ 1138604 w 3376246"/>
                <a:gd name="connsiteY10" fmla="*/ 633046 h 1235319"/>
                <a:gd name="connsiteX11" fmla="*/ 1077058 w 3376246"/>
                <a:gd name="connsiteY11" fmla="*/ 619858 h 1235319"/>
                <a:gd name="connsiteX12" fmla="*/ 1033096 w 3376246"/>
                <a:gd name="connsiteY12" fmla="*/ 602273 h 1235319"/>
                <a:gd name="connsiteX13" fmla="*/ 417635 w 3376246"/>
                <a:gd name="connsiteY13" fmla="*/ 641838 h 1235319"/>
                <a:gd name="connsiteX14" fmla="*/ 369277 w 3376246"/>
                <a:gd name="connsiteY14" fmla="*/ 650631 h 1235319"/>
                <a:gd name="connsiteX15" fmla="*/ 0 w 3376246"/>
                <a:gd name="connsiteY15" fmla="*/ 0 h 1235319"/>
                <a:gd name="connsiteX16" fmla="*/ 3376246 w 3376246"/>
                <a:gd name="connsiteY16" fmla="*/ 4396 h 1235319"/>
                <a:gd name="connsiteX0" fmla="*/ 3376246 w 3376246"/>
                <a:gd name="connsiteY0" fmla="*/ 4396 h 1235319"/>
                <a:gd name="connsiteX1" fmla="*/ 3147646 w 3376246"/>
                <a:gd name="connsiteY1" fmla="*/ 650631 h 1235319"/>
                <a:gd name="connsiteX2" fmla="*/ 1811216 w 3376246"/>
                <a:gd name="connsiteY2" fmla="*/ 1235319 h 1235319"/>
                <a:gd name="connsiteX3" fmla="*/ 1811216 w 3376246"/>
                <a:gd name="connsiteY3" fmla="*/ 1235319 h 1235319"/>
                <a:gd name="connsiteX4" fmla="*/ 1740877 w 3376246"/>
                <a:gd name="connsiteY4" fmla="*/ 1134208 h 1235319"/>
                <a:gd name="connsiteX5" fmla="*/ 1336431 w 3376246"/>
                <a:gd name="connsiteY5" fmla="*/ 698988 h 1235319"/>
                <a:gd name="connsiteX6" fmla="*/ 1318846 w 3376246"/>
                <a:gd name="connsiteY6" fmla="*/ 685800 h 1235319"/>
                <a:gd name="connsiteX7" fmla="*/ 1270489 w 3376246"/>
                <a:gd name="connsiteY7" fmla="*/ 659423 h 1235319"/>
                <a:gd name="connsiteX8" fmla="*/ 1248508 w 3376246"/>
                <a:gd name="connsiteY8" fmla="*/ 655027 h 1235319"/>
                <a:gd name="connsiteX9" fmla="*/ 1213339 w 3376246"/>
                <a:gd name="connsiteY9" fmla="*/ 641838 h 1235319"/>
                <a:gd name="connsiteX10" fmla="*/ 1138604 w 3376246"/>
                <a:gd name="connsiteY10" fmla="*/ 633046 h 1235319"/>
                <a:gd name="connsiteX11" fmla="*/ 1077058 w 3376246"/>
                <a:gd name="connsiteY11" fmla="*/ 619858 h 1235319"/>
                <a:gd name="connsiteX12" fmla="*/ 1033096 w 3376246"/>
                <a:gd name="connsiteY12" fmla="*/ 602273 h 1235319"/>
                <a:gd name="connsiteX13" fmla="*/ 417636 w 3376246"/>
                <a:gd name="connsiteY13" fmla="*/ 641837 h 1235319"/>
                <a:gd name="connsiteX14" fmla="*/ 369277 w 3376246"/>
                <a:gd name="connsiteY14" fmla="*/ 650631 h 1235319"/>
                <a:gd name="connsiteX15" fmla="*/ 0 w 3376246"/>
                <a:gd name="connsiteY15" fmla="*/ 0 h 1235319"/>
                <a:gd name="connsiteX16" fmla="*/ 3376246 w 3376246"/>
                <a:gd name="connsiteY16" fmla="*/ 4396 h 1235319"/>
                <a:gd name="connsiteX0" fmla="*/ 3376246 w 3376246"/>
                <a:gd name="connsiteY0" fmla="*/ 4396 h 1235319"/>
                <a:gd name="connsiteX1" fmla="*/ 3147646 w 3376246"/>
                <a:gd name="connsiteY1" fmla="*/ 650631 h 1235319"/>
                <a:gd name="connsiteX2" fmla="*/ 1811216 w 3376246"/>
                <a:gd name="connsiteY2" fmla="*/ 1235319 h 1235319"/>
                <a:gd name="connsiteX3" fmla="*/ 1811216 w 3376246"/>
                <a:gd name="connsiteY3" fmla="*/ 1235319 h 1235319"/>
                <a:gd name="connsiteX4" fmla="*/ 1740877 w 3376246"/>
                <a:gd name="connsiteY4" fmla="*/ 1134208 h 1235319"/>
                <a:gd name="connsiteX5" fmla="*/ 1336431 w 3376246"/>
                <a:gd name="connsiteY5" fmla="*/ 698988 h 1235319"/>
                <a:gd name="connsiteX6" fmla="*/ 1318846 w 3376246"/>
                <a:gd name="connsiteY6" fmla="*/ 685800 h 1235319"/>
                <a:gd name="connsiteX7" fmla="*/ 1270489 w 3376246"/>
                <a:gd name="connsiteY7" fmla="*/ 659423 h 1235319"/>
                <a:gd name="connsiteX8" fmla="*/ 1248508 w 3376246"/>
                <a:gd name="connsiteY8" fmla="*/ 655027 h 1235319"/>
                <a:gd name="connsiteX9" fmla="*/ 1213339 w 3376246"/>
                <a:gd name="connsiteY9" fmla="*/ 641838 h 1235319"/>
                <a:gd name="connsiteX10" fmla="*/ 1138604 w 3376246"/>
                <a:gd name="connsiteY10" fmla="*/ 633046 h 1235319"/>
                <a:gd name="connsiteX11" fmla="*/ 1077058 w 3376246"/>
                <a:gd name="connsiteY11" fmla="*/ 619858 h 1235319"/>
                <a:gd name="connsiteX12" fmla="*/ 1033096 w 3376246"/>
                <a:gd name="connsiteY12" fmla="*/ 602273 h 1235319"/>
                <a:gd name="connsiteX13" fmla="*/ 417636 w 3376246"/>
                <a:gd name="connsiteY13" fmla="*/ 641837 h 1235319"/>
                <a:gd name="connsiteX14" fmla="*/ 369277 w 3376246"/>
                <a:gd name="connsiteY14" fmla="*/ 650631 h 1235319"/>
                <a:gd name="connsiteX15" fmla="*/ 0 w 3376246"/>
                <a:gd name="connsiteY15" fmla="*/ 0 h 1235319"/>
                <a:gd name="connsiteX16" fmla="*/ 3376246 w 3376246"/>
                <a:gd name="connsiteY16" fmla="*/ 4396 h 1235319"/>
                <a:gd name="connsiteX0" fmla="*/ 3376246 w 3376246"/>
                <a:gd name="connsiteY0" fmla="*/ 4396 h 1235319"/>
                <a:gd name="connsiteX1" fmla="*/ 3147646 w 3376246"/>
                <a:gd name="connsiteY1" fmla="*/ 650631 h 1235319"/>
                <a:gd name="connsiteX2" fmla="*/ 1811216 w 3376246"/>
                <a:gd name="connsiteY2" fmla="*/ 1235319 h 1235319"/>
                <a:gd name="connsiteX3" fmla="*/ 1811216 w 3376246"/>
                <a:gd name="connsiteY3" fmla="*/ 1235319 h 1235319"/>
                <a:gd name="connsiteX4" fmla="*/ 1740877 w 3376246"/>
                <a:gd name="connsiteY4" fmla="*/ 1134208 h 1235319"/>
                <a:gd name="connsiteX5" fmla="*/ 1336431 w 3376246"/>
                <a:gd name="connsiteY5" fmla="*/ 698988 h 1235319"/>
                <a:gd name="connsiteX6" fmla="*/ 1318846 w 3376246"/>
                <a:gd name="connsiteY6" fmla="*/ 685800 h 1235319"/>
                <a:gd name="connsiteX7" fmla="*/ 1270489 w 3376246"/>
                <a:gd name="connsiteY7" fmla="*/ 659423 h 1235319"/>
                <a:gd name="connsiteX8" fmla="*/ 1248508 w 3376246"/>
                <a:gd name="connsiteY8" fmla="*/ 655027 h 1235319"/>
                <a:gd name="connsiteX9" fmla="*/ 1213339 w 3376246"/>
                <a:gd name="connsiteY9" fmla="*/ 641838 h 1235319"/>
                <a:gd name="connsiteX10" fmla="*/ 1138604 w 3376246"/>
                <a:gd name="connsiteY10" fmla="*/ 633046 h 1235319"/>
                <a:gd name="connsiteX11" fmla="*/ 1077058 w 3376246"/>
                <a:gd name="connsiteY11" fmla="*/ 619858 h 1235319"/>
                <a:gd name="connsiteX12" fmla="*/ 1033096 w 3376246"/>
                <a:gd name="connsiteY12" fmla="*/ 602273 h 1235319"/>
                <a:gd name="connsiteX13" fmla="*/ 417636 w 3376246"/>
                <a:gd name="connsiteY13" fmla="*/ 641837 h 1235319"/>
                <a:gd name="connsiteX14" fmla="*/ 369277 w 3376246"/>
                <a:gd name="connsiteY14" fmla="*/ 650631 h 1235319"/>
                <a:gd name="connsiteX15" fmla="*/ 0 w 3376246"/>
                <a:gd name="connsiteY15" fmla="*/ 0 h 1235319"/>
                <a:gd name="connsiteX16" fmla="*/ 3376246 w 3376246"/>
                <a:gd name="connsiteY16" fmla="*/ 4396 h 1235319"/>
                <a:gd name="connsiteX0" fmla="*/ 3376246 w 3376246"/>
                <a:gd name="connsiteY0" fmla="*/ 4396 h 1235319"/>
                <a:gd name="connsiteX1" fmla="*/ 3147646 w 3376246"/>
                <a:gd name="connsiteY1" fmla="*/ 650631 h 1235319"/>
                <a:gd name="connsiteX2" fmla="*/ 1811216 w 3376246"/>
                <a:gd name="connsiteY2" fmla="*/ 1235319 h 1235319"/>
                <a:gd name="connsiteX3" fmla="*/ 1811216 w 3376246"/>
                <a:gd name="connsiteY3" fmla="*/ 1235319 h 1235319"/>
                <a:gd name="connsiteX4" fmla="*/ 1740877 w 3376246"/>
                <a:gd name="connsiteY4" fmla="*/ 1134208 h 1235319"/>
                <a:gd name="connsiteX5" fmla="*/ 1336431 w 3376246"/>
                <a:gd name="connsiteY5" fmla="*/ 698988 h 1235319"/>
                <a:gd name="connsiteX6" fmla="*/ 1318846 w 3376246"/>
                <a:gd name="connsiteY6" fmla="*/ 685800 h 1235319"/>
                <a:gd name="connsiteX7" fmla="*/ 1270489 w 3376246"/>
                <a:gd name="connsiteY7" fmla="*/ 659423 h 1235319"/>
                <a:gd name="connsiteX8" fmla="*/ 1248508 w 3376246"/>
                <a:gd name="connsiteY8" fmla="*/ 655027 h 1235319"/>
                <a:gd name="connsiteX9" fmla="*/ 1213339 w 3376246"/>
                <a:gd name="connsiteY9" fmla="*/ 641838 h 1235319"/>
                <a:gd name="connsiteX10" fmla="*/ 1138604 w 3376246"/>
                <a:gd name="connsiteY10" fmla="*/ 633046 h 1235319"/>
                <a:gd name="connsiteX11" fmla="*/ 1077058 w 3376246"/>
                <a:gd name="connsiteY11" fmla="*/ 619858 h 1235319"/>
                <a:gd name="connsiteX12" fmla="*/ 417636 w 3376246"/>
                <a:gd name="connsiteY12" fmla="*/ 641837 h 1235319"/>
                <a:gd name="connsiteX13" fmla="*/ 369277 w 3376246"/>
                <a:gd name="connsiteY13" fmla="*/ 650631 h 1235319"/>
                <a:gd name="connsiteX14" fmla="*/ 0 w 3376246"/>
                <a:gd name="connsiteY14" fmla="*/ 0 h 1235319"/>
                <a:gd name="connsiteX15" fmla="*/ 3376246 w 3376246"/>
                <a:gd name="connsiteY15" fmla="*/ 4396 h 1235319"/>
                <a:gd name="connsiteX0" fmla="*/ 3376246 w 3376246"/>
                <a:gd name="connsiteY0" fmla="*/ 4396 h 1235319"/>
                <a:gd name="connsiteX1" fmla="*/ 3147646 w 3376246"/>
                <a:gd name="connsiteY1" fmla="*/ 650631 h 1235319"/>
                <a:gd name="connsiteX2" fmla="*/ 1811216 w 3376246"/>
                <a:gd name="connsiteY2" fmla="*/ 1235319 h 1235319"/>
                <a:gd name="connsiteX3" fmla="*/ 1811216 w 3376246"/>
                <a:gd name="connsiteY3" fmla="*/ 1235319 h 1235319"/>
                <a:gd name="connsiteX4" fmla="*/ 1740877 w 3376246"/>
                <a:gd name="connsiteY4" fmla="*/ 1134208 h 1235319"/>
                <a:gd name="connsiteX5" fmla="*/ 1336431 w 3376246"/>
                <a:gd name="connsiteY5" fmla="*/ 698988 h 1235319"/>
                <a:gd name="connsiteX6" fmla="*/ 1318846 w 3376246"/>
                <a:gd name="connsiteY6" fmla="*/ 685800 h 1235319"/>
                <a:gd name="connsiteX7" fmla="*/ 1270489 w 3376246"/>
                <a:gd name="connsiteY7" fmla="*/ 659423 h 1235319"/>
                <a:gd name="connsiteX8" fmla="*/ 1248508 w 3376246"/>
                <a:gd name="connsiteY8" fmla="*/ 655027 h 1235319"/>
                <a:gd name="connsiteX9" fmla="*/ 1213339 w 3376246"/>
                <a:gd name="connsiteY9" fmla="*/ 641838 h 1235319"/>
                <a:gd name="connsiteX10" fmla="*/ 1138604 w 3376246"/>
                <a:gd name="connsiteY10" fmla="*/ 633046 h 1235319"/>
                <a:gd name="connsiteX11" fmla="*/ 417636 w 3376246"/>
                <a:gd name="connsiteY11" fmla="*/ 641837 h 1235319"/>
                <a:gd name="connsiteX12" fmla="*/ 369277 w 3376246"/>
                <a:gd name="connsiteY12" fmla="*/ 650631 h 1235319"/>
                <a:gd name="connsiteX13" fmla="*/ 0 w 3376246"/>
                <a:gd name="connsiteY13" fmla="*/ 0 h 1235319"/>
                <a:gd name="connsiteX14" fmla="*/ 3376246 w 3376246"/>
                <a:gd name="connsiteY14" fmla="*/ 4396 h 1235319"/>
                <a:gd name="connsiteX0" fmla="*/ 3376246 w 3376246"/>
                <a:gd name="connsiteY0" fmla="*/ 4396 h 1235319"/>
                <a:gd name="connsiteX1" fmla="*/ 3147646 w 3376246"/>
                <a:gd name="connsiteY1" fmla="*/ 650631 h 1235319"/>
                <a:gd name="connsiteX2" fmla="*/ 1811216 w 3376246"/>
                <a:gd name="connsiteY2" fmla="*/ 1235319 h 1235319"/>
                <a:gd name="connsiteX3" fmla="*/ 1811216 w 3376246"/>
                <a:gd name="connsiteY3" fmla="*/ 1235319 h 1235319"/>
                <a:gd name="connsiteX4" fmla="*/ 1740877 w 3376246"/>
                <a:gd name="connsiteY4" fmla="*/ 1134208 h 1235319"/>
                <a:gd name="connsiteX5" fmla="*/ 1336431 w 3376246"/>
                <a:gd name="connsiteY5" fmla="*/ 698988 h 1235319"/>
                <a:gd name="connsiteX6" fmla="*/ 1318846 w 3376246"/>
                <a:gd name="connsiteY6" fmla="*/ 685800 h 1235319"/>
                <a:gd name="connsiteX7" fmla="*/ 1270489 w 3376246"/>
                <a:gd name="connsiteY7" fmla="*/ 659423 h 1235319"/>
                <a:gd name="connsiteX8" fmla="*/ 1248508 w 3376246"/>
                <a:gd name="connsiteY8" fmla="*/ 655027 h 1235319"/>
                <a:gd name="connsiteX9" fmla="*/ 1213339 w 3376246"/>
                <a:gd name="connsiteY9" fmla="*/ 641838 h 1235319"/>
                <a:gd name="connsiteX10" fmla="*/ 417636 w 3376246"/>
                <a:gd name="connsiteY10" fmla="*/ 641837 h 1235319"/>
                <a:gd name="connsiteX11" fmla="*/ 369277 w 3376246"/>
                <a:gd name="connsiteY11" fmla="*/ 650631 h 1235319"/>
                <a:gd name="connsiteX12" fmla="*/ 0 w 3376246"/>
                <a:gd name="connsiteY12" fmla="*/ 0 h 1235319"/>
                <a:gd name="connsiteX13" fmla="*/ 3376246 w 3376246"/>
                <a:gd name="connsiteY13" fmla="*/ 4396 h 1235319"/>
                <a:gd name="connsiteX0" fmla="*/ 3376246 w 3376246"/>
                <a:gd name="connsiteY0" fmla="*/ 4396 h 1235319"/>
                <a:gd name="connsiteX1" fmla="*/ 3147646 w 3376246"/>
                <a:gd name="connsiteY1" fmla="*/ 650631 h 1235319"/>
                <a:gd name="connsiteX2" fmla="*/ 1811216 w 3376246"/>
                <a:gd name="connsiteY2" fmla="*/ 1235319 h 1235319"/>
                <a:gd name="connsiteX3" fmla="*/ 1811216 w 3376246"/>
                <a:gd name="connsiteY3" fmla="*/ 1235319 h 1235319"/>
                <a:gd name="connsiteX4" fmla="*/ 1740877 w 3376246"/>
                <a:gd name="connsiteY4" fmla="*/ 1134208 h 1235319"/>
                <a:gd name="connsiteX5" fmla="*/ 1336431 w 3376246"/>
                <a:gd name="connsiteY5" fmla="*/ 698988 h 1235319"/>
                <a:gd name="connsiteX6" fmla="*/ 1270489 w 3376246"/>
                <a:gd name="connsiteY6" fmla="*/ 659423 h 1235319"/>
                <a:gd name="connsiteX7" fmla="*/ 1248508 w 3376246"/>
                <a:gd name="connsiteY7" fmla="*/ 655027 h 1235319"/>
                <a:gd name="connsiteX8" fmla="*/ 1213339 w 3376246"/>
                <a:gd name="connsiteY8" fmla="*/ 641838 h 1235319"/>
                <a:gd name="connsiteX9" fmla="*/ 417636 w 3376246"/>
                <a:gd name="connsiteY9" fmla="*/ 641837 h 1235319"/>
                <a:gd name="connsiteX10" fmla="*/ 369277 w 3376246"/>
                <a:gd name="connsiteY10" fmla="*/ 650631 h 1235319"/>
                <a:gd name="connsiteX11" fmla="*/ 0 w 3376246"/>
                <a:gd name="connsiteY11" fmla="*/ 0 h 1235319"/>
                <a:gd name="connsiteX12" fmla="*/ 3376246 w 3376246"/>
                <a:gd name="connsiteY12" fmla="*/ 4396 h 1235319"/>
                <a:gd name="connsiteX0" fmla="*/ 3376246 w 3376246"/>
                <a:gd name="connsiteY0" fmla="*/ 4396 h 1235319"/>
                <a:gd name="connsiteX1" fmla="*/ 3147646 w 3376246"/>
                <a:gd name="connsiteY1" fmla="*/ 650631 h 1235319"/>
                <a:gd name="connsiteX2" fmla="*/ 1811216 w 3376246"/>
                <a:gd name="connsiteY2" fmla="*/ 1235319 h 1235319"/>
                <a:gd name="connsiteX3" fmla="*/ 1811216 w 3376246"/>
                <a:gd name="connsiteY3" fmla="*/ 1235319 h 1235319"/>
                <a:gd name="connsiteX4" fmla="*/ 1740877 w 3376246"/>
                <a:gd name="connsiteY4" fmla="*/ 1134208 h 1235319"/>
                <a:gd name="connsiteX5" fmla="*/ 1270489 w 3376246"/>
                <a:gd name="connsiteY5" fmla="*/ 659423 h 1235319"/>
                <a:gd name="connsiteX6" fmla="*/ 1248508 w 3376246"/>
                <a:gd name="connsiteY6" fmla="*/ 655027 h 1235319"/>
                <a:gd name="connsiteX7" fmla="*/ 1213339 w 3376246"/>
                <a:gd name="connsiteY7" fmla="*/ 641838 h 1235319"/>
                <a:gd name="connsiteX8" fmla="*/ 417636 w 3376246"/>
                <a:gd name="connsiteY8" fmla="*/ 641837 h 1235319"/>
                <a:gd name="connsiteX9" fmla="*/ 369277 w 3376246"/>
                <a:gd name="connsiteY9" fmla="*/ 650631 h 1235319"/>
                <a:gd name="connsiteX10" fmla="*/ 0 w 3376246"/>
                <a:gd name="connsiteY10" fmla="*/ 0 h 1235319"/>
                <a:gd name="connsiteX11" fmla="*/ 3376246 w 3376246"/>
                <a:gd name="connsiteY11" fmla="*/ 4396 h 1235319"/>
                <a:gd name="connsiteX0" fmla="*/ 3376246 w 3376246"/>
                <a:gd name="connsiteY0" fmla="*/ 4396 h 1235319"/>
                <a:gd name="connsiteX1" fmla="*/ 3147646 w 3376246"/>
                <a:gd name="connsiteY1" fmla="*/ 650631 h 1235319"/>
                <a:gd name="connsiteX2" fmla="*/ 1811216 w 3376246"/>
                <a:gd name="connsiteY2" fmla="*/ 1235319 h 1235319"/>
                <a:gd name="connsiteX3" fmla="*/ 1811216 w 3376246"/>
                <a:gd name="connsiteY3" fmla="*/ 1235319 h 1235319"/>
                <a:gd name="connsiteX4" fmla="*/ 1740877 w 3376246"/>
                <a:gd name="connsiteY4" fmla="*/ 1134208 h 1235319"/>
                <a:gd name="connsiteX5" fmla="*/ 1270489 w 3376246"/>
                <a:gd name="connsiteY5" fmla="*/ 659423 h 1235319"/>
                <a:gd name="connsiteX6" fmla="*/ 1213339 w 3376246"/>
                <a:gd name="connsiteY6" fmla="*/ 641838 h 1235319"/>
                <a:gd name="connsiteX7" fmla="*/ 417636 w 3376246"/>
                <a:gd name="connsiteY7" fmla="*/ 641837 h 1235319"/>
                <a:gd name="connsiteX8" fmla="*/ 369277 w 3376246"/>
                <a:gd name="connsiteY8" fmla="*/ 650631 h 1235319"/>
                <a:gd name="connsiteX9" fmla="*/ 0 w 3376246"/>
                <a:gd name="connsiteY9" fmla="*/ 0 h 1235319"/>
                <a:gd name="connsiteX10" fmla="*/ 3376246 w 3376246"/>
                <a:gd name="connsiteY10" fmla="*/ 4396 h 1235319"/>
                <a:gd name="connsiteX0" fmla="*/ 3376246 w 3376246"/>
                <a:gd name="connsiteY0" fmla="*/ 4396 h 1235319"/>
                <a:gd name="connsiteX1" fmla="*/ 3147646 w 3376246"/>
                <a:gd name="connsiteY1" fmla="*/ 650631 h 1235319"/>
                <a:gd name="connsiteX2" fmla="*/ 1811216 w 3376246"/>
                <a:gd name="connsiteY2" fmla="*/ 1235319 h 1235319"/>
                <a:gd name="connsiteX3" fmla="*/ 1811216 w 3376246"/>
                <a:gd name="connsiteY3" fmla="*/ 1235319 h 1235319"/>
                <a:gd name="connsiteX4" fmla="*/ 1740877 w 3376246"/>
                <a:gd name="connsiteY4" fmla="*/ 1134208 h 1235319"/>
                <a:gd name="connsiteX5" fmla="*/ 1270489 w 3376246"/>
                <a:gd name="connsiteY5" fmla="*/ 659423 h 1235319"/>
                <a:gd name="connsiteX6" fmla="*/ 417636 w 3376246"/>
                <a:gd name="connsiteY6" fmla="*/ 641837 h 1235319"/>
                <a:gd name="connsiteX7" fmla="*/ 369277 w 3376246"/>
                <a:gd name="connsiteY7" fmla="*/ 650631 h 1235319"/>
                <a:gd name="connsiteX8" fmla="*/ 0 w 3376246"/>
                <a:gd name="connsiteY8" fmla="*/ 0 h 1235319"/>
                <a:gd name="connsiteX9" fmla="*/ 3376246 w 3376246"/>
                <a:gd name="connsiteY9" fmla="*/ 4396 h 1235319"/>
                <a:gd name="connsiteX0" fmla="*/ 3376246 w 3376246"/>
                <a:gd name="connsiteY0" fmla="*/ 4396 h 1235319"/>
                <a:gd name="connsiteX1" fmla="*/ 3147646 w 3376246"/>
                <a:gd name="connsiteY1" fmla="*/ 650631 h 1235319"/>
                <a:gd name="connsiteX2" fmla="*/ 1811216 w 3376246"/>
                <a:gd name="connsiteY2" fmla="*/ 1235319 h 1235319"/>
                <a:gd name="connsiteX3" fmla="*/ 1811216 w 3376246"/>
                <a:gd name="connsiteY3" fmla="*/ 1235319 h 1235319"/>
                <a:gd name="connsiteX4" fmla="*/ 1740877 w 3376246"/>
                <a:gd name="connsiteY4" fmla="*/ 1134208 h 1235319"/>
                <a:gd name="connsiteX5" fmla="*/ 1270489 w 3376246"/>
                <a:gd name="connsiteY5" fmla="*/ 659423 h 1235319"/>
                <a:gd name="connsiteX6" fmla="*/ 417636 w 3376246"/>
                <a:gd name="connsiteY6" fmla="*/ 641837 h 1235319"/>
                <a:gd name="connsiteX7" fmla="*/ 369277 w 3376246"/>
                <a:gd name="connsiteY7" fmla="*/ 650631 h 1235319"/>
                <a:gd name="connsiteX8" fmla="*/ 0 w 3376246"/>
                <a:gd name="connsiteY8" fmla="*/ 0 h 1235319"/>
                <a:gd name="connsiteX9" fmla="*/ 3376246 w 3376246"/>
                <a:gd name="connsiteY9" fmla="*/ 4396 h 1235319"/>
                <a:gd name="connsiteX0" fmla="*/ 3376246 w 3376246"/>
                <a:gd name="connsiteY0" fmla="*/ 4396 h 1235319"/>
                <a:gd name="connsiteX1" fmla="*/ 3147646 w 3376246"/>
                <a:gd name="connsiteY1" fmla="*/ 650631 h 1235319"/>
                <a:gd name="connsiteX2" fmla="*/ 1811216 w 3376246"/>
                <a:gd name="connsiteY2" fmla="*/ 1235319 h 1235319"/>
                <a:gd name="connsiteX3" fmla="*/ 1811216 w 3376246"/>
                <a:gd name="connsiteY3" fmla="*/ 1235319 h 1235319"/>
                <a:gd name="connsiteX4" fmla="*/ 1740877 w 3376246"/>
                <a:gd name="connsiteY4" fmla="*/ 1134208 h 1235319"/>
                <a:gd name="connsiteX5" fmla="*/ 1270489 w 3376246"/>
                <a:gd name="connsiteY5" fmla="*/ 659423 h 1235319"/>
                <a:gd name="connsiteX6" fmla="*/ 417636 w 3376246"/>
                <a:gd name="connsiteY6" fmla="*/ 641837 h 1235319"/>
                <a:gd name="connsiteX7" fmla="*/ 369277 w 3376246"/>
                <a:gd name="connsiteY7" fmla="*/ 650631 h 1235319"/>
                <a:gd name="connsiteX8" fmla="*/ 0 w 3376246"/>
                <a:gd name="connsiteY8" fmla="*/ 0 h 1235319"/>
                <a:gd name="connsiteX9" fmla="*/ 3376246 w 3376246"/>
                <a:gd name="connsiteY9" fmla="*/ 4396 h 1235319"/>
                <a:gd name="connsiteX0" fmla="*/ 3376246 w 3376246"/>
                <a:gd name="connsiteY0" fmla="*/ 4396 h 1235319"/>
                <a:gd name="connsiteX1" fmla="*/ 3147646 w 3376246"/>
                <a:gd name="connsiteY1" fmla="*/ 650631 h 1235319"/>
                <a:gd name="connsiteX2" fmla="*/ 1811216 w 3376246"/>
                <a:gd name="connsiteY2" fmla="*/ 1235319 h 1235319"/>
                <a:gd name="connsiteX3" fmla="*/ 1811216 w 3376246"/>
                <a:gd name="connsiteY3" fmla="*/ 1235319 h 1235319"/>
                <a:gd name="connsiteX4" fmla="*/ 1270489 w 3376246"/>
                <a:gd name="connsiteY4" fmla="*/ 659423 h 1235319"/>
                <a:gd name="connsiteX5" fmla="*/ 417636 w 3376246"/>
                <a:gd name="connsiteY5" fmla="*/ 641837 h 1235319"/>
                <a:gd name="connsiteX6" fmla="*/ 369277 w 3376246"/>
                <a:gd name="connsiteY6" fmla="*/ 650631 h 1235319"/>
                <a:gd name="connsiteX7" fmla="*/ 0 w 3376246"/>
                <a:gd name="connsiteY7" fmla="*/ 0 h 1235319"/>
                <a:gd name="connsiteX8" fmla="*/ 3376246 w 3376246"/>
                <a:gd name="connsiteY8" fmla="*/ 4396 h 1235319"/>
                <a:gd name="connsiteX0" fmla="*/ 3376246 w 3376246"/>
                <a:gd name="connsiteY0" fmla="*/ 4396 h 1235319"/>
                <a:gd name="connsiteX1" fmla="*/ 3147646 w 3376246"/>
                <a:gd name="connsiteY1" fmla="*/ 650631 h 1235319"/>
                <a:gd name="connsiteX2" fmla="*/ 1811216 w 3376246"/>
                <a:gd name="connsiteY2" fmla="*/ 1235319 h 1235319"/>
                <a:gd name="connsiteX3" fmla="*/ 1811216 w 3376246"/>
                <a:gd name="connsiteY3" fmla="*/ 1235319 h 1235319"/>
                <a:gd name="connsiteX4" fmla="*/ 1270489 w 3376246"/>
                <a:gd name="connsiteY4" fmla="*/ 659423 h 1235319"/>
                <a:gd name="connsiteX5" fmla="*/ 369277 w 3376246"/>
                <a:gd name="connsiteY5" fmla="*/ 650631 h 1235319"/>
                <a:gd name="connsiteX6" fmla="*/ 0 w 3376246"/>
                <a:gd name="connsiteY6" fmla="*/ 0 h 1235319"/>
                <a:gd name="connsiteX7" fmla="*/ 3376246 w 3376246"/>
                <a:gd name="connsiteY7" fmla="*/ 4396 h 1235319"/>
                <a:gd name="connsiteX0" fmla="*/ 3376246 w 3376246"/>
                <a:gd name="connsiteY0" fmla="*/ 4396 h 1235319"/>
                <a:gd name="connsiteX1" fmla="*/ 3147646 w 3376246"/>
                <a:gd name="connsiteY1" fmla="*/ 650631 h 1235319"/>
                <a:gd name="connsiteX2" fmla="*/ 1811216 w 3376246"/>
                <a:gd name="connsiteY2" fmla="*/ 1235319 h 1235319"/>
                <a:gd name="connsiteX3" fmla="*/ 1811216 w 3376246"/>
                <a:gd name="connsiteY3" fmla="*/ 1235319 h 1235319"/>
                <a:gd name="connsiteX4" fmla="*/ 1270489 w 3376246"/>
                <a:gd name="connsiteY4" fmla="*/ 659423 h 1235319"/>
                <a:gd name="connsiteX5" fmla="*/ 369277 w 3376246"/>
                <a:gd name="connsiteY5" fmla="*/ 650632 h 1235319"/>
                <a:gd name="connsiteX6" fmla="*/ 0 w 3376246"/>
                <a:gd name="connsiteY6" fmla="*/ 0 h 1235319"/>
                <a:gd name="connsiteX7" fmla="*/ 3376246 w 3376246"/>
                <a:gd name="connsiteY7" fmla="*/ 4396 h 1235319"/>
                <a:gd name="connsiteX0" fmla="*/ 3376246 w 3376246"/>
                <a:gd name="connsiteY0" fmla="*/ 4396 h 1235319"/>
                <a:gd name="connsiteX1" fmla="*/ 3147646 w 3376246"/>
                <a:gd name="connsiteY1" fmla="*/ 650631 h 1235319"/>
                <a:gd name="connsiteX2" fmla="*/ 1811216 w 3376246"/>
                <a:gd name="connsiteY2" fmla="*/ 1235319 h 1235319"/>
                <a:gd name="connsiteX3" fmla="*/ 1811216 w 3376246"/>
                <a:gd name="connsiteY3" fmla="*/ 1235319 h 1235319"/>
                <a:gd name="connsiteX4" fmla="*/ 1270489 w 3376246"/>
                <a:gd name="connsiteY4" fmla="*/ 659423 h 1235319"/>
                <a:gd name="connsiteX5" fmla="*/ 369277 w 3376246"/>
                <a:gd name="connsiteY5" fmla="*/ 650632 h 1235319"/>
                <a:gd name="connsiteX6" fmla="*/ 0 w 3376246"/>
                <a:gd name="connsiteY6" fmla="*/ 0 h 1235319"/>
                <a:gd name="connsiteX7" fmla="*/ 3376246 w 3376246"/>
                <a:gd name="connsiteY7" fmla="*/ 4396 h 1235319"/>
                <a:gd name="connsiteX0" fmla="*/ 3376246 w 3376246"/>
                <a:gd name="connsiteY0" fmla="*/ 4396 h 1235319"/>
                <a:gd name="connsiteX1" fmla="*/ 3147646 w 3376246"/>
                <a:gd name="connsiteY1" fmla="*/ 650631 h 1235319"/>
                <a:gd name="connsiteX2" fmla="*/ 1811216 w 3376246"/>
                <a:gd name="connsiteY2" fmla="*/ 1235319 h 1235319"/>
                <a:gd name="connsiteX3" fmla="*/ 1811216 w 3376246"/>
                <a:gd name="connsiteY3" fmla="*/ 1235319 h 1235319"/>
                <a:gd name="connsiteX4" fmla="*/ 1133669 w 3376246"/>
                <a:gd name="connsiteY4" fmla="*/ 787509 h 1235319"/>
                <a:gd name="connsiteX5" fmla="*/ 369277 w 3376246"/>
                <a:gd name="connsiteY5" fmla="*/ 650632 h 1235319"/>
                <a:gd name="connsiteX6" fmla="*/ 0 w 3376246"/>
                <a:gd name="connsiteY6" fmla="*/ 0 h 1235319"/>
                <a:gd name="connsiteX7" fmla="*/ 3376246 w 3376246"/>
                <a:gd name="connsiteY7" fmla="*/ 4396 h 1235319"/>
                <a:gd name="connsiteX0" fmla="*/ 3376246 w 3376246"/>
                <a:gd name="connsiteY0" fmla="*/ 4396 h 1337206"/>
                <a:gd name="connsiteX1" fmla="*/ 3147646 w 3376246"/>
                <a:gd name="connsiteY1" fmla="*/ 650631 h 1337206"/>
                <a:gd name="connsiteX2" fmla="*/ 1811216 w 3376246"/>
                <a:gd name="connsiteY2" fmla="*/ 1235319 h 1337206"/>
                <a:gd name="connsiteX3" fmla="*/ 1619086 w 3376246"/>
                <a:gd name="connsiteY3" fmla="*/ 1337206 h 1337206"/>
                <a:gd name="connsiteX4" fmla="*/ 1133669 w 3376246"/>
                <a:gd name="connsiteY4" fmla="*/ 787509 h 1337206"/>
                <a:gd name="connsiteX5" fmla="*/ 369277 w 3376246"/>
                <a:gd name="connsiteY5" fmla="*/ 650632 h 1337206"/>
                <a:gd name="connsiteX6" fmla="*/ 0 w 3376246"/>
                <a:gd name="connsiteY6" fmla="*/ 0 h 1337206"/>
                <a:gd name="connsiteX7" fmla="*/ 3376246 w 3376246"/>
                <a:gd name="connsiteY7" fmla="*/ 4396 h 1337206"/>
                <a:gd name="connsiteX0" fmla="*/ 3376246 w 3376246"/>
                <a:gd name="connsiteY0" fmla="*/ 4396 h 1337206"/>
                <a:gd name="connsiteX1" fmla="*/ 3147646 w 3376246"/>
                <a:gd name="connsiteY1" fmla="*/ 650631 h 1337206"/>
                <a:gd name="connsiteX2" fmla="*/ 1811216 w 3376246"/>
                <a:gd name="connsiteY2" fmla="*/ 1235319 h 1337206"/>
                <a:gd name="connsiteX3" fmla="*/ 1619086 w 3376246"/>
                <a:gd name="connsiteY3" fmla="*/ 1337206 h 1337206"/>
                <a:gd name="connsiteX4" fmla="*/ 1133669 w 3376246"/>
                <a:gd name="connsiteY4" fmla="*/ 787509 h 1337206"/>
                <a:gd name="connsiteX5" fmla="*/ 450786 w 3376246"/>
                <a:gd name="connsiteY5" fmla="*/ 790362 h 1337206"/>
                <a:gd name="connsiteX6" fmla="*/ 0 w 3376246"/>
                <a:gd name="connsiteY6" fmla="*/ 0 h 1337206"/>
                <a:gd name="connsiteX7" fmla="*/ 3376246 w 3376246"/>
                <a:gd name="connsiteY7" fmla="*/ 4396 h 1337206"/>
                <a:gd name="connsiteX0" fmla="*/ 3376246 w 3376246"/>
                <a:gd name="connsiteY0" fmla="*/ 4396 h 1337206"/>
                <a:gd name="connsiteX1" fmla="*/ 3147646 w 3376246"/>
                <a:gd name="connsiteY1" fmla="*/ 650631 h 1337206"/>
                <a:gd name="connsiteX2" fmla="*/ 1811216 w 3376246"/>
                <a:gd name="connsiteY2" fmla="*/ 1235319 h 1337206"/>
                <a:gd name="connsiteX3" fmla="*/ 1619086 w 3376246"/>
                <a:gd name="connsiteY3" fmla="*/ 1337206 h 1337206"/>
                <a:gd name="connsiteX4" fmla="*/ 1206446 w 3376246"/>
                <a:gd name="connsiteY4" fmla="*/ 851553 h 1337206"/>
                <a:gd name="connsiteX5" fmla="*/ 450786 w 3376246"/>
                <a:gd name="connsiteY5" fmla="*/ 790362 h 1337206"/>
                <a:gd name="connsiteX6" fmla="*/ 0 w 3376246"/>
                <a:gd name="connsiteY6" fmla="*/ 0 h 1337206"/>
                <a:gd name="connsiteX7" fmla="*/ 3376246 w 3376246"/>
                <a:gd name="connsiteY7" fmla="*/ 4396 h 1337206"/>
                <a:gd name="connsiteX0" fmla="*/ 3376246 w 3376246"/>
                <a:gd name="connsiteY0" fmla="*/ 4396 h 1337206"/>
                <a:gd name="connsiteX1" fmla="*/ 3147646 w 3376246"/>
                <a:gd name="connsiteY1" fmla="*/ 650631 h 1337206"/>
                <a:gd name="connsiteX2" fmla="*/ 1811216 w 3376246"/>
                <a:gd name="connsiteY2" fmla="*/ 1235319 h 1337206"/>
                <a:gd name="connsiteX3" fmla="*/ 1619086 w 3376246"/>
                <a:gd name="connsiteY3" fmla="*/ 1337206 h 1337206"/>
                <a:gd name="connsiteX4" fmla="*/ 1206446 w 3376246"/>
                <a:gd name="connsiteY4" fmla="*/ 851553 h 1337206"/>
                <a:gd name="connsiteX5" fmla="*/ 450786 w 3376246"/>
                <a:gd name="connsiteY5" fmla="*/ 790362 h 1337206"/>
                <a:gd name="connsiteX6" fmla="*/ 0 w 3376246"/>
                <a:gd name="connsiteY6" fmla="*/ 0 h 1337206"/>
                <a:gd name="connsiteX7" fmla="*/ 3376246 w 3376246"/>
                <a:gd name="connsiteY7" fmla="*/ 4396 h 1337206"/>
                <a:gd name="connsiteX0" fmla="*/ 3376246 w 3376246"/>
                <a:gd name="connsiteY0" fmla="*/ 4396 h 1337206"/>
                <a:gd name="connsiteX1" fmla="*/ 3147646 w 3376246"/>
                <a:gd name="connsiteY1" fmla="*/ 650631 h 1337206"/>
                <a:gd name="connsiteX2" fmla="*/ 1811216 w 3376246"/>
                <a:gd name="connsiteY2" fmla="*/ 1235319 h 1337206"/>
                <a:gd name="connsiteX3" fmla="*/ 1619086 w 3376246"/>
                <a:gd name="connsiteY3" fmla="*/ 1337206 h 1337206"/>
                <a:gd name="connsiteX4" fmla="*/ 1206446 w 3376246"/>
                <a:gd name="connsiteY4" fmla="*/ 851553 h 1337206"/>
                <a:gd name="connsiteX5" fmla="*/ 450786 w 3376246"/>
                <a:gd name="connsiteY5" fmla="*/ 790362 h 1337206"/>
                <a:gd name="connsiteX6" fmla="*/ 0 w 3376246"/>
                <a:gd name="connsiteY6" fmla="*/ 0 h 1337206"/>
                <a:gd name="connsiteX7" fmla="*/ 3376246 w 3376246"/>
                <a:gd name="connsiteY7" fmla="*/ 4396 h 1337206"/>
                <a:gd name="connsiteX0" fmla="*/ 3376246 w 3376246"/>
                <a:gd name="connsiteY0" fmla="*/ 4396 h 1337206"/>
                <a:gd name="connsiteX1" fmla="*/ 3147646 w 3376246"/>
                <a:gd name="connsiteY1" fmla="*/ 650631 h 1337206"/>
                <a:gd name="connsiteX2" fmla="*/ 1619086 w 3376246"/>
                <a:gd name="connsiteY2" fmla="*/ 1337206 h 1337206"/>
                <a:gd name="connsiteX3" fmla="*/ 1206446 w 3376246"/>
                <a:gd name="connsiteY3" fmla="*/ 851553 h 1337206"/>
                <a:gd name="connsiteX4" fmla="*/ 450786 w 3376246"/>
                <a:gd name="connsiteY4" fmla="*/ 790362 h 1337206"/>
                <a:gd name="connsiteX5" fmla="*/ 0 w 3376246"/>
                <a:gd name="connsiteY5" fmla="*/ 0 h 1337206"/>
                <a:gd name="connsiteX6" fmla="*/ 3376246 w 3376246"/>
                <a:gd name="connsiteY6" fmla="*/ 4396 h 1337206"/>
                <a:gd name="connsiteX0" fmla="*/ 3376246 w 3376246"/>
                <a:gd name="connsiteY0" fmla="*/ 4396 h 1337206"/>
                <a:gd name="connsiteX1" fmla="*/ 3147646 w 3376246"/>
                <a:gd name="connsiteY1" fmla="*/ 650631 h 1337206"/>
                <a:gd name="connsiteX2" fmla="*/ 1619086 w 3376246"/>
                <a:gd name="connsiteY2" fmla="*/ 1337206 h 1337206"/>
                <a:gd name="connsiteX3" fmla="*/ 1206446 w 3376246"/>
                <a:gd name="connsiteY3" fmla="*/ 851553 h 1337206"/>
                <a:gd name="connsiteX4" fmla="*/ 450786 w 3376246"/>
                <a:gd name="connsiteY4" fmla="*/ 790362 h 1337206"/>
                <a:gd name="connsiteX5" fmla="*/ 0 w 3376246"/>
                <a:gd name="connsiteY5" fmla="*/ 0 h 1337206"/>
                <a:gd name="connsiteX6" fmla="*/ 3376246 w 3376246"/>
                <a:gd name="connsiteY6" fmla="*/ 4396 h 1337206"/>
                <a:gd name="connsiteX0" fmla="*/ 3376246 w 3376246"/>
                <a:gd name="connsiteY0" fmla="*/ 4396 h 1337206"/>
                <a:gd name="connsiteX1" fmla="*/ 3147646 w 3376246"/>
                <a:gd name="connsiteY1" fmla="*/ 650631 h 1337206"/>
                <a:gd name="connsiteX2" fmla="*/ 1619086 w 3376246"/>
                <a:gd name="connsiteY2" fmla="*/ 1337206 h 1337206"/>
                <a:gd name="connsiteX3" fmla="*/ 1206446 w 3376246"/>
                <a:gd name="connsiteY3" fmla="*/ 851553 h 1337206"/>
                <a:gd name="connsiteX4" fmla="*/ 450786 w 3376246"/>
                <a:gd name="connsiteY4" fmla="*/ 790362 h 1337206"/>
                <a:gd name="connsiteX5" fmla="*/ 0 w 3376246"/>
                <a:gd name="connsiteY5" fmla="*/ 0 h 1337206"/>
                <a:gd name="connsiteX6" fmla="*/ 3376246 w 3376246"/>
                <a:gd name="connsiteY6" fmla="*/ 4396 h 1337206"/>
                <a:gd name="connsiteX0" fmla="*/ 3376246 w 3376246"/>
                <a:gd name="connsiteY0" fmla="*/ 4396 h 1337206"/>
                <a:gd name="connsiteX1" fmla="*/ 3147646 w 3376246"/>
                <a:gd name="connsiteY1" fmla="*/ 650631 h 1337206"/>
                <a:gd name="connsiteX2" fmla="*/ 1619086 w 3376246"/>
                <a:gd name="connsiteY2" fmla="*/ 1337206 h 1337206"/>
                <a:gd name="connsiteX3" fmla="*/ 1206446 w 3376246"/>
                <a:gd name="connsiteY3" fmla="*/ 851553 h 1337206"/>
                <a:gd name="connsiteX4" fmla="*/ 450786 w 3376246"/>
                <a:gd name="connsiteY4" fmla="*/ 790362 h 1337206"/>
                <a:gd name="connsiteX5" fmla="*/ 0 w 3376246"/>
                <a:gd name="connsiteY5" fmla="*/ 0 h 1337206"/>
                <a:gd name="connsiteX6" fmla="*/ 3376246 w 3376246"/>
                <a:gd name="connsiteY6" fmla="*/ 4396 h 1337206"/>
                <a:gd name="connsiteX0" fmla="*/ 3376246 w 3376246"/>
                <a:gd name="connsiteY0" fmla="*/ 4396 h 1337206"/>
                <a:gd name="connsiteX1" fmla="*/ 3147646 w 3376246"/>
                <a:gd name="connsiteY1" fmla="*/ 650631 h 1337206"/>
                <a:gd name="connsiteX2" fmla="*/ 1619086 w 3376246"/>
                <a:gd name="connsiteY2" fmla="*/ 1337206 h 1337206"/>
                <a:gd name="connsiteX3" fmla="*/ 1151136 w 3376246"/>
                <a:gd name="connsiteY3" fmla="*/ 845731 h 1337206"/>
                <a:gd name="connsiteX4" fmla="*/ 450786 w 3376246"/>
                <a:gd name="connsiteY4" fmla="*/ 790362 h 1337206"/>
                <a:gd name="connsiteX5" fmla="*/ 0 w 3376246"/>
                <a:gd name="connsiteY5" fmla="*/ 0 h 1337206"/>
                <a:gd name="connsiteX6" fmla="*/ 3376246 w 3376246"/>
                <a:gd name="connsiteY6" fmla="*/ 4396 h 1337206"/>
                <a:gd name="connsiteX0" fmla="*/ 3376246 w 3376246"/>
                <a:gd name="connsiteY0" fmla="*/ 4396 h 1337206"/>
                <a:gd name="connsiteX1" fmla="*/ 3147646 w 3376246"/>
                <a:gd name="connsiteY1" fmla="*/ 650631 h 1337206"/>
                <a:gd name="connsiteX2" fmla="*/ 1619086 w 3376246"/>
                <a:gd name="connsiteY2" fmla="*/ 1337206 h 1337206"/>
                <a:gd name="connsiteX3" fmla="*/ 1151136 w 3376246"/>
                <a:gd name="connsiteY3" fmla="*/ 845731 h 1337206"/>
                <a:gd name="connsiteX4" fmla="*/ 450786 w 3376246"/>
                <a:gd name="connsiteY4" fmla="*/ 790362 h 1337206"/>
                <a:gd name="connsiteX5" fmla="*/ 0 w 3376246"/>
                <a:gd name="connsiteY5" fmla="*/ 0 h 1337206"/>
                <a:gd name="connsiteX6" fmla="*/ 3376246 w 3376246"/>
                <a:gd name="connsiteY6" fmla="*/ 4396 h 1337206"/>
                <a:gd name="connsiteX0" fmla="*/ 3376246 w 3376246"/>
                <a:gd name="connsiteY0" fmla="*/ 4396 h 1337206"/>
                <a:gd name="connsiteX1" fmla="*/ 3147646 w 3376246"/>
                <a:gd name="connsiteY1" fmla="*/ 650631 h 1337206"/>
                <a:gd name="connsiteX2" fmla="*/ 1619086 w 3376246"/>
                <a:gd name="connsiteY2" fmla="*/ 1337206 h 1337206"/>
                <a:gd name="connsiteX3" fmla="*/ 1151136 w 3376246"/>
                <a:gd name="connsiteY3" fmla="*/ 845731 h 1337206"/>
                <a:gd name="connsiteX4" fmla="*/ 450786 w 3376246"/>
                <a:gd name="connsiteY4" fmla="*/ 790362 h 1337206"/>
                <a:gd name="connsiteX5" fmla="*/ 0 w 3376246"/>
                <a:gd name="connsiteY5" fmla="*/ 0 h 1337206"/>
                <a:gd name="connsiteX6" fmla="*/ 3376246 w 3376246"/>
                <a:gd name="connsiteY6" fmla="*/ 4396 h 1337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76246" h="1337206">
                  <a:moveTo>
                    <a:pt x="3376246" y="4396"/>
                  </a:moveTo>
                  <a:lnTo>
                    <a:pt x="3147646" y="650631"/>
                  </a:lnTo>
                  <a:lnTo>
                    <a:pt x="1619086" y="1337206"/>
                  </a:lnTo>
                  <a:cubicBezTo>
                    <a:pt x="1535758" y="1188825"/>
                    <a:pt x="1412808" y="954339"/>
                    <a:pt x="1151136" y="845731"/>
                  </a:cubicBezTo>
                  <a:cubicBezTo>
                    <a:pt x="889464" y="737123"/>
                    <a:pt x="586847" y="737248"/>
                    <a:pt x="450786" y="790362"/>
                  </a:cubicBezTo>
                  <a:lnTo>
                    <a:pt x="0" y="0"/>
                  </a:lnTo>
                  <a:lnTo>
                    <a:pt x="3376246" y="4396"/>
                  </a:lnTo>
                  <a:close/>
                </a:path>
              </a:pathLst>
            </a:custGeom>
            <a:ln w="50800">
              <a:solidFill>
                <a:schemeClr val="accent4">
                  <a:lumMod val="65000"/>
                  <a:lumOff val="35000"/>
                </a:schemeClr>
              </a:solidFill>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sv-SE" sz="1400" b="0" i="0" u="none" strike="noStrike" cap="none" normalizeH="0" baseline="0" dirty="0">
                <a:ln>
                  <a:noFill/>
                </a:ln>
                <a:solidFill>
                  <a:schemeClr val="bg1"/>
                </a:solidFill>
                <a:effectLst/>
                <a:latin typeface="Verdana" pitchFamily="34" charset="0"/>
              </a:endParaRPr>
            </a:p>
          </p:txBody>
        </p:sp>
        <p:sp>
          <p:nvSpPr>
            <p:cNvPr id="43" name="Title 1">
              <a:extLst>
                <a:ext uri="{FF2B5EF4-FFF2-40B4-BE49-F238E27FC236}">
                  <a16:creationId xmlns:a16="http://schemas.microsoft.com/office/drawing/2014/main" id="{74B17DFF-D91D-4207-9F97-C51342E811FB}"/>
                </a:ext>
              </a:extLst>
            </p:cNvPr>
            <p:cNvSpPr txBox="1">
              <a:spLocks/>
            </p:cNvSpPr>
            <p:nvPr/>
          </p:nvSpPr>
          <p:spPr bwMode="auto">
            <a:xfrm rot="372863">
              <a:off x="4280361" y="2933972"/>
              <a:ext cx="605798" cy="3604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rtl="0" eaLnBrk="1" fontAlgn="base" hangingPunct="1">
                <a:lnSpc>
                  <a:spcPct val="100000"/>
                </a:lnSpc>
                <a:spcBef>
                  <a:spcPct val="0"/>
                </a:spcBef>
                <a:spcAft>
                  <a:spcPct val="0"/>
                </a:spcAft>
                <a:defRPr sz="2000">
                  <a:solidFill>
                    <a:srgbClr val="717074"/>
                  </a:solidFill>
                  <a:latin typeface="+mj-lt"/>
                  <a:ea typeface="+mj-ea"/>
                  <a:cs typeface="+mj-cs"/>
                </a:defRPr>
              </a:lvl1pPr>
              <a:lvl2pPr algn="l" rtl="0" eaLnBrk="1" fontAlgn="base" hangingPunct="1">
                <a:lnSpc>
                  <a:spcPts val="3100"/>
                </a:lnSpc>
                <a:spcBef>
                  <a:spcPct val="0"/>
                </a:spcBef>
                <a:spcAft>
                  <a:spcPct val="0"/>
                </a:spcAft>
                <a:defRPr sz="2700">
                  <a:solidFill>
                    <a:schemeClr val="accent1"/>
                  </a:solidFill>
                  <a:latin typeface="Verdana" pitchFamily="34" charset="0"/>
                </a:defRPr>
              </a:lvl2pPr>
              <a:lvl3pPr algn="l" rtl="0" eaLnBrk="1" fontAlgn="base" hangingPunct="1">
                <a:lnSpc>
                  <a:spcPts val="3100"/>
                </a:lnSpc>
                <a:spcBef>
                  <a:spcPct val="0"/>
                </a:spcBef>
                <a:spcAft>
                  <a:spcPct val="0"/>
                </a:spcAft>
                <a:defRPr sz="2700">
                  <a:solidFill>
                    <a:schemeClr val="accent1"/>
                  </a:solidFill>
                  <a:latin typeface="Verdana" pitchFamily="34" charset="0"/>
                </a:defRPr>
              </a:lvl3pPr>
              <a:lvl4pPr algn="l" rtl="0" eaLnBrk="1" fontAlgn="base" hangingPunct="1">
                <a:lnSpc>
                  <a:spcPts val="3100"/>
                </a:lnSpc>
                <a:spcBef>
                  <a:spcPct val="0"/>
                </a:spcBef>
                <a:spcAft>
                  <a:spcPct val="0"/>
                </a:spcAft>
                <a:defRPr sz="2700">
                  <a:solidFill>
                    <a:schemeClr val="accent1"/>
                  </a:solidFill>
                  <a:latin typeface="Verdana" pitchFamily="34" charset="0"/>
                </a:defRPr>
              </a:lvl4pPr>
              <a:lvl5pPr algn="l" rtl="0" eaLnBrk="1" fontAlgn="base" hangingPunct="1">
                <a:lnSpc>
                  <a:spcPts val="3100"/>
                </a:lnSpc>
                <a:spcBef>
                  <a:spcPct val="0"/>
                </a:spcBef>
                <a:spcAft>
                  <a:spcPct val="0"/>
                </a:spcAft>
                <a:defRPr sz="2700">
                  <a:solidFill>
                    <a:schemeClr val="accent1"/>
                  </a:solidFill>
                  <a:latin typeface="Verdana" pitchFamily="34" charset="0"/>
                </a:defRPr>
              </a:lvl5pPr>
              <a:lvl6pPr marL="457200" algn="l" rtl="0" eaLnBrk="1" fontAlgn="base" hangingPunct="1">
                <a:lnSpc>
                  <a:spcPts val="3100"/>
                </a:lnSpc>
                <a:spcBef>
                  <a:spcPct val="0"/>
                </a:spcBef>
                <a:spcAft>
                  <a:spcPct val="0"/>
                </a:spcAft>
                <a:defRPr sz="2700">
                  <a:solidFill>
                    <a:schemeClr val="accent1"/>
                  </a:solidFill>
                  <a:latin typeface="Verdana" pitchFamily="34" charset="0"/>
                </a:defRPr>
              </a:lvl6pPr>
              <a:lvl7pPr marL="914400" algn="l" rtl="0" eaLnBrk="1" fontAlgn="base" hangingPunct="1">
                <a:lnSpc>
                  <a:spcPts val="3100"/>
                </a:lnSpc>
                <a:spcBef>
                  <a:spcPct val="0"/>
                </a:spcBef>
                <a:spcAft>
                  <a:spcPct val="0"/>
                </a:spcAft>
                <a:defRPr sz="2700">
                  <a:solidFill>
                    <a:schemeClr val="accent1"/>
                  </a:solidFill>
                  <a:latin typeface="Verdana" pitchFamily="34" charset="0"/>
                </a:defRPr>
              </a:lvl7pPr>
              <a:lvl8pPr marL="1371600" algn="l" rtl="0" eaLnBrk="1" fontAlgn="base" hangingPunct="1">
                <a:lnSpc>
                  <a:spcPts val="3100"/>
                </a:lnSpc>
                <a:spcBef>
                  <a:spcPct val="0"/>
                </a:spcBef>
                <a:spcAft>
                  <a:spcPct val="0"/>
                </a:spcAft>
                <a:defRPr sz="2700">
                  <a:solidFill>
                    <a:schemeClr val="accent1"/>
                  </a:solidFill>
                  <a:latin typeface="Verdana" pitchFamily="34" charset="0"/>
                </a:defRPr>
              </a:lvl8pPr>
              <a:lvl9pPr marL="1828800" algn="l" rtl="0" eaLnBrk="1" fontAlgn="base" hangingPunct="1">
                <a:lnSpc>
                  <a:spcPts val="3100"/>
                </a:lnSpc>
                <a:spcBef>
                  <a:spcPct val="0"/>
                </a:spcBef>
                <a:spcAft>
                  <a:spcPct val="0"/>
                </a:spcAft>
                <a:defRPr sz="2700">
                  <a:solidFill>
                    <a:schemeClr val="accent1"/>
                  </a:solidFill>
                  <a:latin typeface="Verdana" pitchFamily="34" charset="0"/>
                </a:defRPr>
              </a:lvl9pPr>
            </a:lstStyle>
            <a:p>
              <a:r>
                <a:rPr lang="sv-SE" b="1" kern="0" dirty="0"/>
                <a:t>204</a:t>
              </a:r>
            </a:p>
          </p:txBody>
        </p:sp>
        <p:sp>
          <p:nvSpPr>
            <p:cNvPr id="44" name="Title 1">
              <a:extLst>
                <a:ext uri="{FF2B5EF4-FFF2-40B4-BE49-F238E27FC236}">
                  <a16:creationId xmlns:a16="http://schemas.microsoft.com/office/drawing/2014/main" id="{F6DEF267-37C6-4787-9F2C-A0CB511EF0A1}"/>
                </a:ext>
              </a:extLst>
            </p:cNvPr>
            <p:cNvSpPr txBox="1">
              <a:spLocks/>
            </p:cNvSpPr>
            <p:nvPr/>
          </p:nvSpPr>
          <p:spPr bwMode="auto">
            <a:xfrm rot="820446">
              <a:off x="3116675" y="3305532"/>
              <a:ext cx="2448520" cy="3604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rtl="0" eaLnBrk="1" fontAlgn="base" hangingPunct="1">
                <a:lnSpc>
                  <a:spcPct val="100000"/>
                </a:lnSpc>
                <a:spcBef>
                  <a:spcPct val="0"/>
                </a:spcBef>
                <a:spcAft>
                  <a:spcPct val="0"/>
                </a:spcAft>
                <a:defRPr sz="2000">
                  <a:solidFill>
                    <a:srgbClr val="717074"/>
                  </a:solidFill>
                  <a:latin typeface="+mj-lt"/>
                  <a:ea typeface="+mj-ea"/>
                  <a:cs typeface="+mj-cs"/>
                </a:defRPr>
              </a:lvl1pPr>
              <a:lvl2pPr algn="l" rtl="0" eaLnBrk="1" fontAlgn="base" hangingPunct="1">
                <a:lnSpc>
                  <a:spcPts val="3100"/>
                </a:lnSpc>
                <a:spcBef>
                  <a:spcPct val="0"/>
                </a:spcBef>
                <a:spcAft>
                  <a:spcPct val="0"/>
                </a:spcAft>
                <a:defRPr sz="2700">
                  <a:solidFill>
                    <a:schemeClr val="accent1"/>
                  </a:solidFill>
                  <a:latin typeface="Verdana" pitchFamily="34" charset="0"/>
                </a:defRPr>
              </a:lvl2pPr>
              <a:lvl3pPr algn="l" rtl="0" eaLnBrk="1" fontAlgn="base" hangingPunct="1">
                <a:lnSpc>
                  <a:spcPts val="3100"/>
                </a:lnSpc>
                <a:spcBef>
                  <a:spcPct val="0"/>
                </a:spcBef>
                <a:spcAft>
                  <a:spcPct val="0"/>
                </a:spcAft>
                <a:defRPr sz="2700">
                  <a:solidFill>
                    <a:schemeClr val="accent1"/>
                  </a:solidFill>
                  <a:latin typeface="Verdana" pitchFamily="34" charset="0"/>
                </a:defRPr>
              </a:lvl3pPr>
              <a:lvl4pPr algn="l" rtl="0" eaLnBrk="1" fontAlgn="base" hangingPunct="1">
                <a:lnSpc>
                  <a:spcPts val="3100"/>
                </a:lnSpc>
                <a:spcBef>
                  <a:spcPct val="0"/>
                </a:spcBef>
                <a:spcAft>
                  <a:spcPct val="0"/>
                </a:spcAft>
                <a:defRPr sz="2700">
                  <a:solidFill>
                    <a:schemeClr val="accent1"/>
                  </a:solidFill>
                  <a:latin typeface="Verdana" pitchFamily="34" charset="0"/>
                </a:defRPr>
              </a:lvl4pPr>
              <a:lvl5pPr algn="l" rtl="0" eaLnBrk="1" fontAlgn="base" hangingPunct="1">
                <a:lnSpc>
                  <a:spcPts val="3100"/>
                </a:lnSpc>
                <a:spcBef>
                  <a:spcPct val="0"/>
                </a:spcBef>
                <a:spcAft>
                  <a:spcPct val="0"/>
                </a:spcAft>
                <a:defRPr sz="2700">
                  <a:solidFill>
                    <a:schemeClr val="accent1"/>
                  </a:solidFill>
                  <a:latin typeface="Verdana" pitchFamily="34" charset="0"/>
                </a:defRPr>
              </a:lvl5pPr>
              <a:lvl6pPr marL="457200" algn="l" rtl="0" eaLnBrk="1" fontAlgn="base" hangingPunct="1">
                <a:lnSpc>
                  <a:spcPts val="3100"/>
                </a:lnSpc>
                <a:spcBef>
                  <a:spcPct val="0"/>
                </a:spcBef>
                <a:spcAft>
                  <a:spcPct val="0"/>
                </a:spcAft>
                <a:defRPr sz="2700">
                  <a:solidFill>
                    <a:schemeClr val="accent1"/>
                  </a:solidFill>
                  <a:latin typeface="Verdana" pitchFamily="34" charset="0"/>
                </a:defRPr>
              </a:lvl6pPr>
              <a:lvl7pPr marL="914400" algn="l" rtl="0" eaLnBrk="1" fontAlgn="base" hangingPunct="1">
                <a:lnSpc>
                  <a:spcPts val="3100"/>
                </a:lnSpc>
                <a:spcBef>
                  <a:spcPct val="0"/>
                </a:spcBef>
                <a:spcAft>
                  <a:spcPct val="0"/>
                </a:spcAft>
                <a:defRPr sz="2700">
                  <a:solidFill>
                    <a:schemeClr val="accent1"/>
                  </a:solidFill>
                  <a:latin typeface="Verdana" pitchFamily="34" charset="0"/>
                </a:defRPr>
              </a:lvl7pPr>
              <a:lvl8pPr marL="1371600" algn="l" rtl="0" eaLnBrk="1" fontAlgn="base" hangingPunct="1">
                <a:lnSpc>
                  <a:spcPts val="3100"/>
                </a:lnSpc>
                <a:spcBef>
                  <a:spcPct val="0"/>
                </a:spcBef>
                <a:spcAft>
                  <a:spcPct val="0"/>
                </a:spcAft>
                <a:defRPr sz="2700">
                  <a:solidFill>
                    <a:schemeClr val="accent1"/>
                  </a:solidFill>
                  <a:latin typeface="Verdana" pitchFamily="34" charset="0"/>
                </a:defRPr>
              </a:lvl8pPr>
              <a:lvl9pPr marL="1828800" algn="l" rtl="0" eaLnBrk="1" fontAlgn="base" hangingPunct="1">
                <a:lnSpc>
                  <a:spcPts val="3100"/>
                </a:lnSpc>
                <a:spcBef>
                  <a:spcPct val="0"/>
                </a:spcBef>
                <a:spcAft>
                  <a:spcPct val="0"/>
                </a:spcAft>
                <a:defRPr sz="2700">
                  <a:solidFill>
                    <a:schemeClr val="accent1"/>
                  </a:solidFill>
                  <a:latin typeface="Verdana" pitchFamily="34" charset="0"/>
                </a:defRPr>
              </a:lvl9pPr>
            </a:lstStyle>
            <a:p>
              <a:r>
                <a:rPr lang="sv-SE" kern="0" dirty="0"/>
                <a:t>44     87  3421</a:t>
              </a:r>
            </a:p>
          </p:txBody>
        </p:sp>
        <p:sp>
          <p:nvSpPr>
            <p:cNvPr id="45" name="Title 1">
              <a:extLst>
                <a:ext uri="{FF2B5EF4-FFF2-40B4-BE49-F238E27FC236}">
                  <a16:creationId xmlns:a16="http://schemas.microsoft.com/office/drawing/2014/main" id="{0560157A-FE34-474E-8BCA-774F30AF4553}"/>
                </a:ext>
              </a:extLst>
            </p:cNvPr>
            <p:cNvSpPr txBox="1">
              <a:spLocks/>
            </p:cNvSpPr>
            <p:nvPr/>
          </p:nvSpPr>
          <p:spPr bwMode="auto">
            <a:xfrm rot="17598265">
              <a:off x="4754221" y="3108661"/>
              <a:ext cx="273445" cy="3604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rtl="0" eaLnBrk="1" fontAlgn="base" hangingPunct="1">
                <a:lnSpc>
                  <a:spcPct val="100000"/>
                </a:lnSpc>
                <a:spcBef>
                  <a:spcPct val="0"/>
                </a:spcBef>
                <a:spcAft>
                  <a:spcPct val="0"/>
                </a:spcAft>
                <a:defRPr sz="2000">
                  <a:solidFill>
                    <a:srgbClr val="717074"/>
                  </a:solidFill>
                  <a:latin typeface="+mj-lt"/>
                  <a:ea typeface="+mj-ea"/>
                  <a:cs typeface="+mj-cs"/>
                </a:defRPr>
              </a:lvl1pPr>
              <a:lvl2pPr algn="l" rtl="0" eaLnBrk="1" fontAlgn="base" hangingPunct="1">
                <a:lnSpc>
                  <a:spcPts val="3100"/>
                </a:lnSpc>
                <a:spcBef>
                  <a:spcPct val="0"/>
                </a:spcBef>
                <a:spcAft>
                  <a:spcPct val="0"/>
                </a:spcAft>
                <a:defRPr sz="2700">
                  <a:solidFill>
                    <a:schemeClr val="accent1"/>
                  </a:solidFill>
                  <a:latin typeface="Verdana" pitchFamily="34" charset="0"/>
                </a:defRPr>
              </a:lvl2pPr>
              <a:lvl3pPr algn="l" rtl="0" eaLnBrk="1" fontAlgn="base" hangingPunct="1">
                <a:lnSpc>
                  <a:spcPts val="3100"/>
                </a:lnSpc>
                <a:spcBef>
                  <a:spcPct val="0"/>
                </a:spcBef>
                <a:spcAft>
                  <a:spcPct val="0"/>
                </a:spcAft>
                <a:defRPr sz="2700">
                  <a:solidFill>
                    <a:schemeClr val="accent1"/>
                  </a:solidFill>
                  <a:latin typeface="Verdana" pitchFamily="34" charset="0"/>
                </a:defRPr>
              </a:lvl3pPr>
              <a:lvl4pPr algn="l" rtl="0" eaLnBrk="1" fontAlgn="base" hangingPunct="1">
                <a:lnSpc>
                  <a:spcPts val="3100"/>
                </a:lnSpc>
                <a:spcBef>
                  <a:spcPct val="0"/>
                </a:spcBef>
                <a:spcAft>
                  <a:spcPct val="0"/>
                </a:spcAft>
                <a:defRPr sz="2700">
                  <a:solidFill>
                    <a:schemeClr val="accent1"/>
                  </a:solidFill>
                  <a:latin typeface="Verdana" pitchFamily="34" charset="0"/>
                </a:defRPr>
              </a:lvl4pPr>
              <a:lvl5pPr algn="l" rtl="0" eaLnBrk="1" fontAlgn="base" hangingPunct="1">
                <a:lnSpc>
                  <a:spcPts val="3100"/>
                </a:lnSpc>
                <a:spcBef>
                  <a:spcPct val="0"/>
                </a:spcBef>
                <a:spcAft>
                  <a:spcPct val="0"/>
                </a:spcAft>
                <a:defRPr sz="2700">
                  <a:solidFill>
                    <a:schemeClr val="accent1"/>
                  </a:solidFill>
                  <a:latin typeface="Verdana" pitchFamily="34" charset="0"/>
                </a:defRPr>
              </a:lvl5pPr>
              <a:lvl6pPr marL="457200" algn="l" rtl="0" eaLnBrk="1" fontAlgn="base" hangingPunct="1">
                <a:lnSpc>
                  <a:spcPts val="3100"/>
                </a:lnSpc>
                <a:spcBef>
                  <a:spcPct val="0"/>
                </a:spcBef>
                <a:spcAft>
                  <a:spcPct val="0"/>
                </a:spcAft>
                <a:defRPr sz="2700">
                  <a:solidFill>
                    <a:schemeClr val="accent1"/>
                  </a:solidFill>
                  <a:latin typeface="Verdana" pitchFamily="34" charset="0"/>
                </a:defRPr>
              </a:lvl6pPr>
              <a:lvl7pPr marL="914400" algn="l" rtl="0" eaLnBrk="1" fontAlgn="base" hangingPunct="1">
                <a:lnSpc>
                  <a:spcPts val="3100"/>
                </a:lnSpc>
                <a:spcBef>
                  <a:spcPct val="0"/>
                </a:spcBef>
                <a:spcAft>
                  <a:spcPct val="0"/>
                </a:spcAft>
                <a:defRPr sz="2700">
                  <a:solidFill>
                    <a:schemeClr val="accent1"/>
                  </a:solidFill>
                  <a:latin typeface="Verdana" pitchFamily="34" charset="0"/>
                </a:defRPr>
              </a:lvl7pPr>
              <a:lvl8pPr marL="1371600" algn="l" rtl="0" eaLnBrk="1" fontAlgn="base" hangingPunct="1">
                <a:lnSpc>
                  <a:spcPts val="3100"/>
                </a:lnSpc>
                <a:spcBef>
                  <a:spcPct val="0"/>
                </a:spcBef>
                <a:spcAft>
                  <a:spcPct val="0"/>
                </a:spcAft>
                <a:defRPr sz="2700">
                  <a:solidFill>
                    <a:schemeClr val="accent1"/>
                  </a:solidFill>
                  <a:latin typeface="Verdana" pitchFamily="34" charset="0"/>
                </a:defRPr>
              </a:lvl8pPr>
              <a:lvl9pPr marL="1828800" algn="l" rtl="0" eaLnBrk="1" fontAlgn="base" hangingPunct="1">
                <a:lnSpc>
                  <a:spcPts val="3100"/>
                </a:lnSpc>
                <a:spcBef>
                  <a:spcPct val="0"/>
                </a:spcBef>
                <a:spcAft>
                  <a:spcPct val="0"/>
                </a:spcAft>
                <a:defRPr sz="2700">
                  <a:solidFill>
                    <a:schemeClr val="accent1"/>
                  </a:solidFill>
                  <a:latin typeface="Verdana" pitchFamily="34" charset="0"/>
                </a:defRPr>
              </a:lvl9pPr>
            </a:lstStyle>
            <a:p>
              <a:r>
                <a:rPr lang="sv-SE" kern="0" dirty="0"/>
                <a:t>0</a:t>
              </a:r>
            </a:p>
          </p:txBody>
        </p:sp>
        <p:sp>
          <p:nvSpPr>
            <p:cNvPr id="46" name="Title 1">
              <a:extLst>
                <a:ext uri="{FF2B5EF4-FFF2-40B4-BE49-F238E27FC236}">
                  <a16:creationId xmlns:a16="http://schemas.microsoft.com/office/drawing/2014/main" id="{2C4C8528-8005-46FF-8E15-636ABECC438C}"/>
                </a:ext>
              </a:extLst>
            </p:cNvPr>
            <p:cNvSpPr txBox="1">
              <a:spLocks/>
            </p:cNvSpPr>
            <p:nvPr/>
          </p:nvSpPr>
          <p:spPr bwMode="auto">
            <a:xfrm>
              <a:off x="2333728" y="4402783"/>
              <a:ext cx="976306" cy="976306"/>
            </a:xfrm>
            <a:prstGeom prst="rect">
              <a:avLst/>
            </a:prstGeom>
            <a:noFill/>
            <a:ln w="9525">
              <a:noFill/>
              <a:miter lim="800000"/>
              <a:headEnd/>
              <a:tailEnd/>
            </a:ln>
          </p:spPr>
          <p:txBody>
            <a:bodyPr vert="horz" wrap="square" lIns="0" tIns="0" rIns="0" bIns="0" numCol="1" anchor="t" anchorCtr="0" compatLnSpc="1">
              <a:prstTxWarp prst="textCircle">
                <a:avLst/>
              </a:prstTxWarp>
            </a:bodyPr>
            <a:lstStyle>
              <a:lvl1pPr algn="l" rtl="0" eaLnBrk="1" fontAlgn="base" hangingPunct="1">
                <a:lnSpc>
                  <a:spcPct val="100000"/>
                </a:lnSpc>
                <a:spcBef>
                  <a:spcPct val="0"/>
                </a:spcBef>
                <a:spcAft>
                  <a:spcPct val="0"/>
                </a:spcAft>
                <a:defRPr sz="2000">
                  <a:solidFill>
                    <a:srgbClr val="717074"/>
                  </a:solidFill>
                  <a:latin typeface="+mj-lt"/>
                  <a:ea typeface="+mj-ea"/>
                  <a:cs typeface="+mj-cs"/>
                </a:defRPr>
              </a:lvl1pPr>
              <a:lvl2pPr algn="l" rtl="0" eaLnBrk="1" fontAlgn="base" hangingPunct="1">
                <a:lnSpc>
                  <a:spcPts val="3100"/>
                </a:lnSpc>
                <a:spcBef>
                  <a:spcPct val="0"/>
                </a:spcBef>
                <a:spcAft>
                  <a:spcPct val="0"/>
                </a:spcAft>
                <a:defRPr sz="2700">
                  <a:solidFill>
                    <a:schemeClr val="accent1"/>
                  </a:solidFill>
                  <a:latin typeface="Verdana" pitchFamily="34" charset="0"/>
                </a:defRPr>
              </a:lvl2pPr>
              <a:lvl3pPr algn="l" rtl="0" eaLnBrk="1" fontAlgn="base" hangingPunct="1">
                <a:lnSpc>
                  <a:spcPts val="3100"/>
                </a:lnSpc>
                <a:spcBef>
                  <a:spcPct val="0"/>
                </a:spcBef>
                <a:spcAft>
                  <a:spcPct val="0"/>
                </a:spcAft>
                <a:defRPr sz="2700">
                  <a:solidFill>
                    <a:schemeClr val="accent1"/>
                  </a:solidFill>
                  <a:latin typeface="Verdana" pitchFamily="34" charset="0"/>
                </a:defRPr>
              </a:lvl3pPr>
              <a:lvl4pPr algn="l" rtl="0" eaLnBrk="1" fontAlgn="base" hangingPunct="1">
                <a:lnSpc>
                  <a:spcPts val="3100"/>
                </a:lnSpc>
                <a:spcBef>
                  <a:spcPct val="0"/>
                </a:spcBef>
                <a:spcAft>
                  <a:spcPct val="0"/>
                </a:spcAft>
                <a:defRPr sz="2700">
                  <a:solidFill>
                    <a:schemeClr val="accent1"/>
                  </a:solidFill>
                  <a:latin typeface="Verdana" pitchFamily="34" charset="0"/>
                </a:defRPr>
              </a:lvl4pPr>
              <a:lvl5pPr algn="l" rtl="0" eaLnBrk="1" fontAlgn="base" hangingPunct="1">
                <a:lnSpc>
                  <a:spcPts val="3100"/>
                </a:lnSpc>
                <a:spcBef>
                  <a:spcPct val="0"/>
                </a:spcBef>
                <a:spcAft>
                  <a:spcPct val="0"/>
                </a:spcAft>
                <a:defRPr sz="2700">
                  <a:solidFill>
                    <a:schemeClr val="accent1"/>
                  </a:solidFill>
                  <a:latin typeface="Verdana" pitchFamily="34" charset="0"/>
                </a:defRPr>
              </a:lvl5pPr>
              <a:lvl6pPr marL="457200" algn="l" rtl="0" eaLnBrk="1" fontAlgn="base" hangingPunct="1">
                <a:lnSpc>
                  <a:spcPts val="3100"/>
                </a:lnSpc>
                <a:spcBef>
                  <a:spcPct val="0"/>
                </a:spcBef>
                <a:spcAft>
                  <a:spcPct val="0"/>
                </a:spcAft>
                <a:defRPr sz="2700">
                  <a:solidFill>
                    <a:schemeClr val="accent1"/>
                  </a:solidFill>
                  <a:latin typeface="Verdana" pitchFamily="34" charset="0"/>
                </a:defRPr>
              </a:lvl6pPr>
              <a:lvl7pPr marL="914400" algn="l" rtl="0" eaLnBrk="1" fontAlgn="base" hangingPunct="1">
                <a:lnSpc>
                  <a:spcPts val="3100"/>
                </a:lnSpc>
                <a:spcBef>
                  <a:spcPct val="0"/>
                </a:spcBef>
                <a:spcAft>
                  <a:spcPct val="0"/>
                </a:spcAft>
                <a:defRPr sz="2700">
                  <a:solidFill>
                    <a:schemeClr val="accent1"/>
                  </a:solidFill>
                  <a:latin typeface="Verdana" pitchFamily="34" charset="0"/>
                </a:defRPr>
              </a:lvl7pPr>
              <a:lvl8pPr marL="1371600" algn="l" rtl="0" eaLnBrk="1" fontAlgn="base" hangingPunct="1">
                <a:lnSpc>
                  <a:spcPts val="3100"/>
                </a:lnSpc>
                <a:spcBef>
                  <a:spcPct val="0"/>
                </a:spcBef>
                <a:spcAft>
                  <a:spcPct val="0"/>
                </a:spcAft>
                <a:defRPr sz="2700">
                  <a:solidFill>
                    <a:schemeClr val="accent1"/>
                  </a:solidFill>
                  <a:latin typeface="Verdana" pitchFamily="34" charset="0"/>
                </a:defRPr>
              </a:lvl8pPr>
              <a:lvl9pPr marL="1828800" algn="l" rtl="0" eaLnBrk="1" fontAlgn="base" hangingPunct="1">
                <a:lnSpc>
                  <a:spcPts val="3100"/>
                </a:lnSpc>
                <a:spcBef>
                  <a:spcPct val="0"/>
                </a:spcBef>
                <a:spcAft>
                  <a:spcPct val="0"/>
                </a:spcAft>
                <a:defRPr sz="2700">
                  <a:solidFill>
                    <a:schemeClr val="accent1"/>
                  </a:solidFill>
                  <a:latin typeface="Verdana" pitchFamily="34" charset="0"/>
                </a:defRPr>
              </a:lvl9pPr>
            </a:lstStyle>
            <a:p>
              <a:r>
                <a:rPr lang="sv-SE" sz="1350" b="1" kern="0" dirty="0">
                  <a:latin typeface="Arial Black" panose="020B0A04020102020204" pitchFamily="34" charset="0"/>
                </a:rPr>
                <a:t>APPLIED EXCEL COMPETENCE</a:t>
              </a:r>
            </a:p>
          </p:txBody>
        </p:sp>
        <p:sp>
          <p:nvSpPr>
            <p:cNvPr id="47" name="Oval 46">
              <a:extLst>
                <a:ext uri="{FF2B5EF4-FFF2-40B4-BE49-F238E27FC236}">
                  <a16:creationId xmlns:a16="http://schemas.microsoft.com/office/drawing/2014/main" id="{4240CD2A-DA86-4DF6-ADD4-069DEA0ACF89}"/>
                </a:ext>
              </a:extLst>
            </p:cNvPr>
            <p:cNvSpPr/>
            <p:nvPr/>
          </p:nvSpPr>
          <p:spPr bwMode="auto">
            <a:xfrm>
              <a:off x="2393737" y="4455022"/>
              <a:ext cx="856288" cy="856288"/>
            </a:xfrm>
            <a:custGeom>
              <a:avLst/>
              <a:gdLst>
                <a:gd name="connsiteX0" fmla="*/ 0 w 856288"/>
                <a:gd name="connsiteY0" fmla="*/ 428144 h 856288"/>
                <a:gd name="connsiteX1" fmla="*/ 428144 w 856288"/>
                <a:gd name="connsiteY1" fmla="*/ 0 h 856288"/>
                <a:gd name="connsiteX2" fmla="*/ 856288 w 856288"/>
                <a:gd name="connsiteY2" fmla="*/ 428144 h 856288"/>
                <a:gd name="connsiteX3" fmla="*/ 428144 w 856288"/>
                <a:gd name="connsiteY3" fmla="*/ 856288 h 856288"/>
                <a:gd name="connsiteX4" fmla="*/ 0 w 856288"/>
                <a:gd name="connsiteY4" fmla="*/ 428144 h 8562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288" h="856288" fill="none" extrusionOk="0">
                  <a:moveTo>
                    <a:pt x="0" y="428144"/>
                  </a:moveTo>
                  <a:cubicBezTo>
                    <a:pt x="36334" y="213844"/>
                    <a:pt x="188974" y="-31651"/>
                    <a:pt x="428144" y="0"/>
                  </a:cubicBezTo>
                  <a:cubicBezTo>
                    <a:pt x="683130" y="-11037"/>
                    <a:pt x="886185" y="169990"/>
                    <a:pt x="856288" y="428144"/>
                  </a:cubicBezTo>
                  <a:cubicBezTo>
                    <a:pt x="838832" y="699821"/>
                    <a:pt x="660771" y="898715"/>
                    <a:pt x="428144" y="856288"/>
                  </a:cubicBezTo>
                  <a:cubicBezTo>
                    <a:pt x="167169" y="886236"/>
                    <a:pt x="4697" y="625306"/>
                    <a:pt x="0" y="428144"/>
                  </a:cubicBezTo>
                  <a:close/>
                </a:path>
                <a:path w="856288" h="856288" stroke="0" extrusionOk="0">
                  <a:moveTo>
                    <a:pt x="0" y="428144"/>
                  </a:moveTo>
                  <a:cubicBezTo>
                    <a:pt x="52146" y="167431"/>
                    <a:pt x="196897" y="27597"/>
                    <a:pt x="428144" y="0"/>
                  </a:cubicBezTo>
                  <a:cubicBezTo>
                    <a:pt x="660347" y="-17538"/>
                    <a:pt x="834063" y="159744"/>
                    <a:pt x="856288" y="428144"/>
                  </a:cubicBezTo>
                  <a:cubicBezTo>
                    <a:pt x="870474" y="652010"/>
                    <a:pt x="710134" y="842753"/>
                    <a:pt x="428144" y="856288"/>
                  </a:cubicBezTo>
                  <a:cubicBezTo>
                    <a:pt x="198103" y="842836"/>
                    <a:pt x="-44616" y="657460"/>
                    <a:pt x="0" y="428144"/>
                  </a:cubicBezTo>
                  <a:close/>
                </a:path>
              </a:pathLst>
            </a:custGeom>
            <a:solidFill>
              <a:schemeClr val="bg2">
                <a:lumMod val="20000"/>
                <a:lumOff val="80000"/>
              </a:schemeClr>
            </a:solidFill>
            <a:ln w="57150" cap="flat" cmpd="sng" algn="ctr">
              <a:noFill/>
              <a:prstDash val="solid"/>
              <a:round/>
              <a:headEnd type="none" w="med" len="med"/>
              <a:tailEnd type="none" w="med" len="med"/>
              <a:extLst>
                <a:ext uri="{C807C97D-BFC1-408E-A445-0C87EB9F89A2}">
                  <ask:lineSketchStyleProps xmlns:ask="http://schemas.microsoft.com/office/drawing/2018/sketchyshapes" sd="2181918364">
                    <a:prstGeom prst="ellipse">
                      <a:avLst/>
                    </a:prstGeom>
                    <ask:type>
                      <ask:lineSketchFreehand/>
                    </ask:type>
                  </ask:lineSketchStyleProps>
                </a:ext>
              </a:extLst>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sv-SE" sz="900" b="0" i="0" u="none" strike="noStrike" cap="none" normalizeH="0" baseline="0" dirty="0">
                <a:ln>
                  <a:noFill/>
                </a:ln>
                <a:solidFill>
                  <a:schemeClr val="bg1"/>
                </a:solidFill>
                <a:effectLst/>
                <a:latin typeface="Verdana" pitchFamily="34" charset="0"/>
              </a:endParaRPr>
            </a:p>
          </p:txBody>
        </p:sp>
        <p:sp>
          <p:nvSpPr>
            <p:cNvPr id="48" name="Title 1">
              <a:extLst>
                <a:ext uri="{FF2B5EF4-FFF2-40B4-BE49-F238E27FC236}">
                  <a16:creationId xmlns:a16="http://schemas.microsoft.com/office/drawing/2014/main" id="{A47470D9-11F3-421B-84CB-4E6AA07E693F}"/>
                </a:ext>
              </a:extLst>
            </p:cNvPr>
            <p:cNvSpPr txBox="1">
              <a:spLocks/>
            </p:cNvSpPr>
            <p:nvPr/>
          </p:nvSpPr>
          <p:spPr bwMode="auto">
            <a:xfrm>
              <a:off x="2666423" y="4745939"/>
              <a:ext cx="314415" cy="272839"/>
            </a:xfrm>
            <a:prstGeom prst="rect">
              <a:avLst/>
            </a:prstGeom>
            <a:noFill/>
            <a:ln w="9525">
              <a:noFill/>
              <a:miter lim="800000"/>
              <a:headEnd/>
              <a:tailEnd/>
            </a:ln>
          </p:spPr>
          <p:txBody>
            <a:bodyPr vert="horz" wrap="square" lIns="0" tIns="0" rIns="0" bIns="0" numCol="1" anchor="ctr" anchorCtr="0" compatLnSpc="1"/>
            <a:lstStyle>
              <a:lvl1pPr algn="l" rtl="0" eaLnBrk="1" fontAlgn="base" hangingPunct="1">
                <a:lnSpc>
                  <a:spcPct val="100000"/>
                </a:lnSpc>
                <a:spcBef>
                  <a:spcPct val="0"/>
                </a:spcBef>
                <a:spcAft>
                  <a:spcPct val="0"/>
                </a:spcAft>
                <a:defRPr sz="2000">
                  <a:solidFill>
                    <a:srgbClr val="717074"/>
                  </a:solidFill>
                  <a:latin typeface="+mj-lt"/>
                  <a:ea typeface="+mj-ea"/>
                  <a:cs typeface="+mj-cs"/>
                </a:defRPr>
              </a:lvl1pPr>
              <a:lvl2pPr algn="l" rtl="0" eaLnBrk="1" fontAlgn="base" hangingPunct="1">
                <a:lnSpc>
                  <a:spcPts val="3100"/>
                </a:lnSpc>
                <a:spcBef>
                  <a:spcPct val="0"/>
                </a:spcBef>
                <a:spcAft>
                  <a:spcPct val="0"/>
                </a:spcAft>
                <a:defRPr sz="2700">
                  <a:solidFill>
                    <a:schemeClr val="accent1"/>
                  </a:solidFill>
                  <a:latin typeface="Verdana" pitchFamily="34" charset="0"/>
                </a:defRPr>
              </a:lvl2pPr>
              <a:lvl3pPr algn="l" rtl="0" eaLnBrk="1" fontAlgn="base" hangingPunct="1">
                <a:lnSpc>
                  <a:spcPts val="3100"/>
                </a:lnSpc>
                <a:spcBef>
                  <a:spcPct val="0"/>
                </a:spcBef>
                <a:spcAft>
                  <a:spcPct val="0"/>
                </a:spcAft>
                <a:defRPr sz="2700">
                  <a:solidFill>
                    <a:schemeClr val="accent1"/>
                  </a:solidFill>
                  <a:latin typeface="Verdana" pitchFamily="34" charset="0"/>
                </a:defRPr>
              </a:lvl3pPr>
              <a:lvl4pPr algn="l" rtl="0" eaLnBrk="1" fontAlgn="base" hangingPunct="1">
                <a:lnSpc>
                  <a:spcPts val="3100"/>
                </a:lnSpc>
                <a:spcBef>
                  <a:spcPct val="0"/>
                </a:spcBef>
                <a:spcAft>
                  <a:spcPct val="0"/>
                </a:spcAft>
                <a:defRPr sz="2700">
                  <a:solidFill>
                    <a:schemeClr val="accent1"/>
                  </a:solidFill>
                  <a:latin typeface="Verdana" pitchFamily="34" charset="0"/>
                </a:defRPr>
              </a:lvl4pPr>
              <a:lvl5pPr algn="l" rtl="0" eaLnBrk="1" fontAlgn="base" hangingPunct="1">
                <a:lnSpc>
                  <a:spcPts val="3100"/>
                </a:lnSpc>
                <a:spcBef>
                  <a:spcPct val="0"/>
                </a:spcBef>
                <a:spcAft>
                  <a:spcPct val="0"/>
                </a:spcAft>
                <a:defRPr sz="2700">
                  <a:solidFill>
                    <a:schemeClr val="accent1"/>
                  </a:solidFill>
                  <a:latin typeface="Verdana" pitchFamily="34" charset="0"/>
                </a:defRPr>
              </a:lvl5pPr>
              <a:lvl6pPr marL="457200" algn="l" rtl="0" eaLnBrk="1" fontAlgn="base" hangingPunct="1">
                <a:lnSpc>
                  <a:spcPts val="3100"/>
                </a:lnSpc>
                <a:spcBef>
                  <a:spcPct val="0"/>
                </a:spcBef>
                <a:spcAft>
                  <a:spcPct val="0"/>
                </a:spcAft>
                <a:defRPr sz="2700">
                  <a:solidFill>
                    <a:schemeClr val="accent1"/>
                  </a:solidFill>
                  <a:latin typeface="Verdana" pitchFamily="34" charset="0"/>
                </a:defRPr>
              </a:lvl6pPr>
              <a:lvl7pPr marL="914400" algn="l" rtl="0" eaLnBrk="1" fontAlgn="base" hangingPunct="1">
                <a:lnSpc>
                  <a:spcPts val="3100"/>
                </a:lnSpc>
                <a:spcBef>
                  <a:spcPct val="0"/>
                </a:spcBef>
                <a:spcAft>
                  <a:spcPct val="0"/>
                </a:spcAft>
                <a:defRPr sz="2700">
                  <a:solidFill>
                    <a:schemeClr val="accent1"/>
                  </a:solidFill>
                  <a:latin typeface="Verdana" pitchFamily="34" charset="0"/>
                </a:defRPr>
              </a:lvl7pPr>
              <a:lvl8pPr marL="1371600" algn="l" rtl="0" eaLnBrk="1" fontAlgn="base" hangingPunct="1">
                <a:lnSpc>
                  <a:spcPts val="3100"/>
                </a:lnSpc>
                <a:spcBef>
                  <a:spcPct val="0"/>
                </a:spcBef>
                <a:spcAft>
                  <a:spcPct val="0"/>
                </a:spcAft>
                <a:defRPr sz="2700">
                  <a:solidFill>
                    <a:schemeClr val="accent1"/>
                  </a:solidFill>
                  <a:latin typeface="Verdana" pitchFamily="34" charset="0"/>
                </a:defRPr>
              </a:lvl8pPr>
              <a:lvl9pPr marL="1828800" algn="l" rtl="0" eaLnBrk="1" fontAlgn="base" hangingPunct="1">
                <a:lnSpc>
                  <a:spcPts val="3100"/>
                </a:lnSpc>
                <a:spcBef>
                  <a:spcPct val="0"/>
                </a:spcBef>
                <a:spcAft>
                  <a:spcPct val="0"/>
                </a:spcAft>
                <a:defRPr sz="2700">
                  <a:solidFill>
                    <a:schemeClr val="accent1"/>
                  </a:solidFill>
                  <a:latin typeface="Verdana" pitchFamily="34" charset="0"/>
                </a:defRPr>
              </a:lvl9pPr>
            </a:lstStyle>
            <a:p>
              <a:pPr algn="ctr"/>
              <a:r>
                <a:rPr lang="sv-SE" b="1" kern="0" dirty="0">
                  <a:solidFill>
                    <a:schemeClr val="accent4">
                      <a:lumMod val="50000"/>
                      <a:lumOff val="50000"/>
                    </a:schemeClr>
                  </a:solidFill>
                  <a:latin typeface="Arial Rounded MT Bold" panose="020F0704030504030204" pitchFamily="34" charset="0"/>
                </a:rPr>
                <a:t>@</a:t>
              </a:r>
            </a:p>
          </p:txBody>
        </p:sp>
        <p:sp>
          <p:nvSpPr>
            <p:cNvPr id="49" name="Title 1">
              <a:extLst>
                <a:ext uri="{FF2B5EF4-FFF2-40B4-BE49-F238E27FC236}">
                  <a16:creationId xmlns:a16="http://schemas.microsoft.com/office/drawing/2014/main" id="{5314020F-DD8F-41D6-BF6A-71BF5A28E667}"/>
                </a:ext>
              </a:extLst>
            </p:cNvPr>
            <p:cNvSpPr txBox="1">
              <a:spLocks/>
            </p:cNvSpPr>
            <p:nvPr/>
          </p:nvSpPr>
          <p:spPr bwMode="auto">
            <a:xfrm rot="5400000">
              <a:off x="4619867" y="4363480"/>
              <a:ext cx="976306" cy="976306"/>
            </a:xfrm>
            <a:prstGeom prst="rect">
              <a:avLst/>
            </a:prstGeom>
            <a:noFill/>
            <a:ln w="9525">
              <a:noFill/>
              <a:miter lim="800000"/>
              <a:headEnd/>
              <a:tailEnd/>
            </a:ln>
          </p:spPr>
          <p:txBody>
            <a:bodyPr vert="horz" wrap="square" lIns="0" tIns="0" rIns="0" bIns="0" numCol="1" anchor="t" anchorCtr="0" compatLnSpc="1">
              <a:prstTxWarp prst="textCircle">
                <a:avLst/>
              </a:prstTxWarp>
            </a:bodyPr>
            <a:lstStyle>
              <a:lvl1pPr algn="l" rtl="0" eaLnBrk="1" fontAlgn="base" hangingPunct="1">
                <a:lnSpc>
                  <a:spcPct val="100000"/>
                </a:lnSpc>
                <a:spcBef>
                  <a:spcPct val="0"/>
                </a:spcBef>
                <a:spcAft>
                  <a:spcPct val="0"/>
                </a:spcAft>
                <a:defRPr sz="2000">
                  <a:solidFill>
                    <a:srgbClr val="717074"/>
                  </a:solidFill>
                  <a:latin typeface="+mj-lt"/>
                  <a:ea typeface="+mj-ea"/>
                  <a:cs typeface="+mj-cs"/>
                </a:defRPr>
              </a:lvl1pPr>
              <a:lvl2pPr algn="l" rtl="0" eaLnBrk="1" fontAlgn="base" hangingPunct="1">
                <a:lnSpc>
                  <a:spcPts val="3100"/>
                </a:lnSpc>
                <a:spcBef>
                  <a:spcPct val="0"/>
                </a:spcBef>
                <a:spcAft>
                  <a:spcPct val="0"/>
                </a:spcAft>
                <a:defRPr sz="2700">
                  <a:solidFill>
                    <a:schemeClr val="accent1"/>
                  </a:solidFill>
                  <a:latin typeface="Verdana" pitchFamily="34" charset="0"/>
                </a:defRPr>
              </a:lvl2pPr>
              <a:lvl3pPr algn="l" rtl="0" eaLnBrk="1" fontAlgn="base" hangingPunct="1">
                <a:lnSpc>
                  <a:spcPts val="3100"/>
                </a:lnSpc>
                <a:spcBef>
                  <a:spcPct val="0"/>
                </a:spcBef>
                <a:spcAft>
                  <a:spcPct val="0"/>
                </a:spcAft>
                <a:defRPr sz="2700">
                  <a:solidFill>
                    <a:schemeClr val="accent1"/>
                  </a:solidFill>
                  <a:latin typeface="Verdana" pitchFamily="34" charset="0"/>
                </a:defRPr>
              </a:lvl3pPr>
              <a:lvl4pPr algn="l" rtl="0" eaLnBrk="1" fontAlgn="base" hangingPunct="1">
                <a:lnSpc>
                  <a:spcPts val="3100"/>
                </a:lnSpc>
                <a:spcBef>
                  <a:spcPct val="0"/>
                </a:spcBef>
                <a:spcAft>
                  <a:spcPct val="0"/>
                </a:spcAft>
                <a:defRPr sz="2700">
                  <a:solidFill>
                    <a:schemeClr val="accent1"/>
                  </a:solidFill>
                  <a:latin typeface="Verdana" pitchFamily="34" charset="0"/>
                </a:defRPr>
              </a:lvl4pPr>
              <a:lvl5pPr algn="l" rtl="0" eaLnBrk="1" fontAlgn="base" hangingPunct="1">
                <a:lnSpc>
                  <a:spcPts val="3100"/>
                </a:lnSpc>
                <a:spcBef>
                  <a:spcPct val="0"/>
                </a:spcBef>
                <a:spcAft>
                  <a:spcPct val="0"/>
                </a:spcAft>
                <a:defRPr sz="2700">
                  <a:solidFill>
                    <a:schemeClr val="accent1"/>
                  </a:solidFill>
                  <a:latin typeface="Verdana" pitchFamily="34" charset="0"/>
                </a:defRPr>
              </a:lvl5pPr>
              <a:lvl6pPr marL="457200" algn="l" rtl="0" eaLnBrk="1" fontAlgn="base" hangingPunct="1">
                <a:lnSpc>
                  <a:spcPts val="3100"/>
                </a:lnSpc>
                <a:spcBef>
                  <a:spcPct val="0"/>
                </a:spcBef>
                <a:spcAft>
                  <a:spcPct val="0"/>
                </a:spcAft>
                <a:defRPr sz="2700">
                  <a:solidFill>
                    <a:schemeClr val="accent1"/>
                  </a:solidFill>
                  <a:latin typeface="Verdana" pitchFamily="34" charset="0"/>
                </a:defRPr>
              </a:lvl6pPr>
              <a:lvl7pPr marL="914400" algn="l" rtl="0" eaLnBrk="1" fontAlgn="base" hangingPunct="1">
                <a:lnSpc>
                  <a:spcPts val="3100"/>
                </a:lnSpc>
                <a:spcBef>
                  <a:spcPct val="0"/>
                </a:spcBef>
                <a:spcAft>
                  <a:spcPct val="0"/>
                </a:spcAft>
                <a:defRPr sz="2700">
                  <a:solidFill>
                    <a:schemeClr val="accent1"/>
                  </a:solidFill>
                  <a:latin typeface="Verdana" pitchFamily="34" charset="0"/>
                </a:defRPr>
              </a:lvl7pPr>
              <a:lvl8pPr marL="1371600" algn="l" rtl="0" eaLnBrk="1" fontAlgn="base" hangingPunct="1">
                <a:lnSpc>
                  <a:spcPts val="3100"/>
                </a:lnSpc>
                <a:spcBef>
                  <a:spcPct val="0"/>
                </a:spcBef>
                <a:spcAft>
                  <a:spcPct val="0"/>
                </a:spcAft>
                <a:defRPr sz="2700">
                  <a:solidFill>
                    <a:schemeClr val="accent1"/>
                  </a:solidFill>
                  <a:latin typeface="Verdana" pitchFamily="34" charset="0"/>
                </a:defRPr>
              </a:lvl8pPr>
              <a:lvl9pPr marL="1828800" algn="l" rtl="0" eaLnBrk="1" fontAlgn="base" hangingPunct="1">
                <a:lnSpc>
                  <a:spcPts val="3100"/>
                </a:lnSpc>
                <a:spcBef>
                  <a:spcPct val="0"/>
                </a:spcBef>
                <a:spcAft>
                  <a:spcPct val="0"/>
                </a:spcAft>
                <a:defRPr sz="2700">
                  <a:solidFill>
                    <a:schemeClr val="accent1"/>
                  </a:solidFill>
                  <a:latin typeface="Verdana" pitchFamily="34" charset="0"/>
                </a:defRPr>
              </a:lvl9pPr>
            </a:lstStyle>
            <a:p>
              <a:r>
                <a:rPr lang="sv-SE" sz="1400" b="1" kern="0" dirty="0">
                  <a:latin typeface="Arial Black" panose="020B0A04020102020204" pitchFamily="34" charset="0"/>
                </a:rPr>
                <a:t>NEW EXCEL FUNCTIONALITY</a:t>
              </a:r>
            </a:p>
          </p:txBody>
        </p:sp>
        <p:grpSp>
          <p:nvGrpSpPr>
            <p:cNvPr id="50" name="Group 49">
              <a:extLst>
                <a:ext uri="{FF2B5EF4-FFF2-40B4-BE49-F238E27FC236}">
                  <a16:creationId xmlns:a16="http://schemas.microsoft.com/office/drawing/2014/main" id="{9EF6892B-FB78-436D-964F-3F259FB16A20}"/>
                </a:ext>
              </a:extLst>
            </p:cNvPr>
            <p:cNvGrpSpPr/>
            <p:nvPr/>
          </p:nvGrpSpPr>
          <p:grpSpPr>
            <a:xfrm>
              <a:off x="4679876" y="4423489"/>
              <a:ext cx="856288" cy="856288"/>
              <a:chOff x="4632009" y="4425112"/>
              <a:chExt cx="856288" cy="856288"/>
            </a:xfrm>
          </p:grpSpPr>
          <p:sp>
            <p:nvSpPr>
              <p:cNvPr id="52" name="Oval 51">
                <a:extLst>
                  <a:ext uri="{FF2B5EF4-FFF2-40B4-BE49-F238E27FC236}">
                    <a16:creationId xmlns:a16="http://schemas.microsoft.com/office/drawing/2014/main" id="{22E548DF-B2D7-4843-88BE-5A78EF9FA602}"/>
                  </a:ext>
                </a:extLst>
              </p:cNvPr>
              <p:cNvSpPr/>
              <p:nvPr/>
            </p:nvSpPr>
            <p:spPr bwMode="auto">
              <a:xfrm rot="5400000">
                <a:off x="4632009" y="4425112"/>
                <a:ext cx="856288" cy="856288"/>
              </a:xfrm>
              <a:custGeom>
                <a:avLst/>
                <a:gdLst>
                  <a:gd name="connsiteX0" fmla="*/ 0 w 856288"/>
                  <a:gd name="connsiteY0" fmla="*/ 428144 h 856288"/>
                  <a:gd name="connsiteX1" fmla="*/ 428144 w 856288"/>
                  <a:gd name="connsiteY1" fmla="*/ 0 h 856288"/>
                  <a:gd name="connsiteX2" fmla="*/ 856288 w 856288"/>
                  <a:gd name="connsiteY2" fmla="*/ 428144 h 856288"/>
                  <a:gd name="connsiteX3" fmla="*/ 428144 w 856288"/>
                  <a:gd name="connsiteY3" fmla="*/ 856288 h 856288"/>
                  <a:gd name="connsiteX4" fmla="*/ 0 w 856288"/>
                  <a:gd name="connsiteY4" fmla="*/ 428144 h 8562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288" h="856288" fill="none" extrusionOk="0">
                    <a:moveTo>
                      <a:pt x="0" y="428144"/>
                    </a:moveTo>
                    <a:cubicBezTo>
                      <a:pt x="36334" y="213844"/>
                      <a:pt x="188974" y="-31651"/>
                      <a:pt x="428144" y="0"/>
                    </a:cubicBezTo>
                    <a:cubicBezTo>
                      <a:pt x="683130" y="-11037"/>
                      <a:pt x="886185" y="169990"/>
                      <a:pt x="856288" y="428144"/>
                    </a:cubicBezTo>
                    <a:cubicBezTo>
                      <a:pt x="838832" y="699821"/>
                      <a:pt x="660771" y="898715"/>
                      <a:pt x="428144" y="856288"/>
                    </a:cubicBezTo>
                    <a:cubicBezTo>
                      <a:pt x="167169" y="886236"/>
                      <a:pt x="4697" y="625306"/>
                      <a:pt x="0" y="428144"/>
                    </a:cubicBezTo>
                    <a:close/>
                  </a:path>
                  <a:path w="856288" h="856288" stroke="0" extrusionOk="0">
                    <a:moveTo>
                      <a:pt x="0" y="428144"/>
                    </a:moveTo>
                    <a:cubicBezTo>
                      <a:pt x="52146" y="167431"/>
                      <a:pt x="196897" y="27597"/>
                      <a:pt x="428144" y="0"/>
                    </a:cubicBezTo>
                    <a:cubicBezTo>
                      <a:pt x="660347" y="-17538"/>
                      <a:pt x="834063" y="159744"/>
                      <a:pt x="856288" y="428144"/>
                    </a:cubicBezTo>
                    <a:cubicBezTo>
                      <a:pt x="870474" y="652010"/>
                      <a:pt x="710134" y="842753"/>
                      <a:pt x="428144" y="856288"/>
                    </a:cubicBezTo>
                    <a:cubicBezTo>
                      <a:pt x="198103" y="842836"/>
                      <a:pt x="-44616" y="657460"/>
                      <a:pt x="0" y="428144"/>
                    </a:cubicBezTo>
                    <a:close/>
                  </a:path>
                </a:pathLst>
              </a:custGeom>
              <a:solidFill>
                <a:schemeClr val="bg2">
                  <a:lumMod val="20000"/>
                  <a:lumOff val="80000"/>
                </a:schemeClr>
              </a:solidFill>
              <a:ln w="57150" cap="flat" cmpd="sng" algn="ctr">
                <a:noFill/>
                <a:prstDash val="solid"/>
                <a:round/>
                <a:headEnd type="none" w="med" len="med"/>
                <a:tailEnd type="none" w="med" len="med"/>
                <a:extLst>
                  <a:ext uri="{C807C97D-BFC1-408E-A445-0C87EB9F89A2}">
                    <ask:lineSketchStyleProps xmlns:ask="http://schemas.microsoft.com/office/drawing/2018/sketchyshapes" sd="2181918364">
                      <a:prstGeom prst="ellipse">
                        <a:avLst/>
                      </a:prstGeom>
                      <ask:type>
                        <ask:lineSketchFreehand/>
                      </ask:type>
                    </ask:lineSketchStyleProps>
                  </a:ext>
                </a:extLst>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sv-SE" sz="900" b="0" i="0" u="none" strike="noStrike" cap="none" normalizeH="0" baseline="0" dirty="0">
                  <a:ln>
                    <a:noFill/>
                  </a:ln>
                  <a:solidFill>
                    <a:schemeClr val="bg1"/>
                  </a:solidFill>
                  <a:effectLst/>
                  <a:latin typeface="Verdana" pitchFamily="34" charset="0"/>
                </a:endParaRPr>
              </a:p>
            </p:txBody>
          </p:sp>
          <p:sp>
            <p:nvSpPr>
              <p:cNvPr id="53" name="Title 1">
                <a:extLst>
                  <a:ext uri="{FF2B5EF4-FFF2-40B4-BE49-F238E27FC236}">
                    <a16:creationId xmlns:a16="http://schemas.microsoft.com/office/drawing/2014/main" id="{AD8C2E1D-AF26-43B3-A073-924DE8B88BA5}"/>
                  </a:ext>
                </a:extLst>
              </p:cNvPr>
              <p:cNvSpPr txBox="1">
                <a:spLocks/>
              </p:cNvSpPr>
              <p:nvPr/>
            </p:nvSpPr>
            <p:spPr bwMode="auto">
              <a:xfrm>
                <a:off x="4902947" y="4716836"/>
                <a:ext cx="314415" cy="272839"/>
              </a:xfrm>
              <a:prstGeom prst="rect">
                <a:avLst/>
              </a:prstGeom>
              <a:noFill/>
              <a:ln w="9525">
                <a:noFill/>
                <a:miter lim="800000"/>
                <a:headEnd/>
                <a:tailEnd/>
              </a:ln>
            </p:spPr>
            <p:txBody>
              <a:bodyPr vert="horz" wrap="square" lIns="0" tIns="0" rIns="0" bIns="0" numCol="1" anchor="ctr" anchorCtr="0" compatLnSpc="1"/>
              <a:lstStyle>
                <a:lvl1pPr algn="l" rtl="0" eaLnBrk="1" fontAlgn="base" hangingPunct="1">
                  <a:lnSpc>
                    <a:spcPct val="100000"/>
                  </a:lnSpc>
                  <a:spcBef>
                    <a:spcPct val="0"/>
                  </a:spcBef>
                  <a:spcAft>
                    <a:spcPct val="0"/>
                  </a:spcAft>
                  <a:defRPr sz="2000">
                    <a:solidFill>
                      <a:srgbClr val="717074"/>
                    </a:solidFill>
                    <a:latin typeface="+mj-lt"/>
                    <a:ea typeface="+mj-ea"/>
                    <a:cs typeface="+mj-cs"/>
                  </a:defRPr>
                </a:lvl1pPr>
                <a:lvl2pPr algn="l" rtl="0" eaLnBrk="1" fontAlgn="base" hangingPunct="1">
                  <a:lnSpc>
                    <a:spcPts val="3100"/>
                  </a:lnSpc>
                  <a:spcBef>
                    <a:spcPct val="0"/>
                  </a:spcBef>
                  <a:spcAft>
                    <a:spcPct val="0"/>
                  </a:spcAft>
                  <a:defRPr sz="2700">
                    <a:solidFill>
                      <a:schemeClr val="accent1"/>
                    </a:solidFill>
                    <a:latin typeface="Verdana" pitchFamily="34" charset="0"/>
                  </a:defRPr>
                </a:lvl2pPr>
                <a:lvl3pPr algn="l" rtl="0" eaLnBrk="1" fontAlgn="base" hangingPunct="1">
                  <a:lnSpc>
                    <a:spcPts val="3100"/>
                  </a:lnSpc>
                  <a:spcBef>
                    <a:spcPct val="0"/>
                  </a:spcBef>
                  <a:spcAft>
                    <a:spcPct val="0"/>
                  </a:spcAft>
                  <a:defRPr sz="2700">
                    <a:solidFill>
                      <a:schemeClr val="accent1"/>
                    </a:solidFill>
                    <a:latin typeface="Verdana" pitchFamily="34" charset="0"/>
                  </a:defRPr>
                </a:lvl3pPr>
                <a:lvl4pPr algn="l" rtl="0" eaLnBrk="1" fontAlgn="base" hangingPunct="1">
                  <a:lnSpc>
                    <a:spcPts val="3100"/>
                  </a:lnSpc>
                  <a:spcBef>
                    <a:spcPct val="0"/>
                  </a:spcBef>
                  <a:spcAft>
                    <a:spcPct val="0"/>
                  </a:spcAft>
                  <a:defRPr sz="2700">
                    <a:solidFill>
                      <a:schemeClr val="accent1"/>
                    </a:solidFill>
                    <a:latin typeface="Verdana" pitchFamily="34" charset="0"/>
                  </a:defRPr>
                </a:lvl4pPr>
                <a:lvl5pPr algn="l" rtl="0" eaLnBrk="1" fontAlgn="base" hangingPunct="1">
                  <a:lnSpc>
                    <a:spcPts val="3100"/>
                  </a:lnSpc>
                  <a:spcBef>
                    <a:spcPct val="0"/>
                  </a:spcBef>
                  <a:spcAft>
                    <a:spcPct val="0"/>
                  </a:spcAft>
                  <a:defRPr sz="2700">
                    <a:solidFill>
                      <a:schemeClr val="accent1"/>
                    </a:solidFill>
                    <a:latin typeface="Verdana" pitchFamily="34" charset="0"/>
                  </a:defRPr>
                </a:lvl5pPr>
                <a:lvl6pPr marL="457200" algn="l" rtl="0" eaLnBrk="1" fontAlgn="base" hangingPunct="1">
                  <a:lnSpc>
                    <a:spcPts val="3100"/>
                  </a:lnSpc>
                  <a:spcBef>
                    <a:spcPct val="0"/>
                  </a:spcBef>
                  <a:spcAft>
                    <a:spcPct val="0"/>
                  </a:spcAft>
                  <a:defRPr sz="2700">
                    <a:solidFill>
                      <a:schemeClr val="accent1"/>
                    </a:solidFill>
                    <a:latin typeface="Verdana" pitchFamily="34" charset="0"/>
                  </a:defRPr>
                </a:lvl6pPr>
                <a:lvl7pPr marL="914400" algn="l" rtl="0" eaLnBrk="1" fontAlgn="base" hangingPunct="1">
                  <a:lnSpc>
                    <a:spcPts val="3100"/>
                  </a:lnSpc>
                  <a:spcBef>
                    <a:spcPct val="0"/>
                  </a:spcBef>
                  <a:spcAft>
                    <a:spcPct val="0"/>
                  </a:spcAft>
                  <a:defRPr sz="2700">
                    <a:solidFill>
                      <a:schemeClr val="accent1"/>
                    </a:solidFill>
                    <a:latin typeface="Verdana" pitchFamily="34" charset="0"/>
                  </a:defRPr>
                </a:lvl7pPr>
                <a:lvl8pPr marL="1371600" algn="l" rtl="0" eaLnBrk="1" fontAlgn="base" hangingPunct="1">
                  <a:lnSpc>
                    <a:spcPts val="3100"/>
                  </a:lnSpc>
                  <a:spcBef>
                    <a:spcPct val="0"/>
                  </a:spcBef>
                  <a:spcAft>
                    <a:spcPct val="0"/>
                  </a:spcAft>
                  <a:defRPr sz="2700">
                    <a:solidFill>
                      <a:schemeClr val="accent1"/>
                    </a:solidFill>
                    <a:latin typeface="Verdana" pitchFamily="34" charset="0"/>
                  </a:defRPr>
                </a:lvl8pPr>
                <a:lvl9pPr marL="1828800" algn="l" rtl="0" eaLnBrk="1" fontAlgn="base" hangingPunct="1">
                  <a:lnSpc>
                    <a:spcPts val="3100"/>
                  </a:lnSpc>
                  <a:spcBef>
                    <a:spcPct val="0"/>
                  </a:spcBef>
                  <a:spcAft>
                    <a:spcPct val="0"/>
                  </a:spcAft>
                  <a:defRPr sz="2700">
                    <a:solidFill>
                      <a:schemeClr val="accent1"/>
                    </a:solidFill>
                    <a:latin typeface="Verdana" pitchFamily="34" charset="0"/>
                  </a:defRPr>
                </a:lvl9pPr>
              </a:lstStyle>
              <a:p>
                <a:pPr algn="ctr"/>
                <a:r>
                  <a:rPr lang="sv-SE" b="1" kern="0" dirty="0">
                    <a:solidFill>
                      <a:schemeClr val="accent4">
                        <a:lumMod val="50000"/>
                        <a:lumOff val="50000"/>
                      </a:schemeClr>
                    </a:solidFill>
                    <a:latin typeface="Arial Rounded MT Bold" panose="020F0704030504030204" pitchFamily="34" charset="0"/>
                  </a:rPr>
                  <a:t>#</a:t>
                </a:r>
              </a:p>
            </p:txBody>
          </p:sp>
        </p:grpSp>
        <p:sp>
          <p:nvSpPr>
            <p:cNvPr id="51" name="Title 1">
              <a:extLst>
                <a:ext uri="{FF2B5EF4-FFF2-40B4-BE49-F238E27FC236}">
                  <a16:creationId xmlns:a16="http://schemas.microsoft.com/office/drawing/2014/main" id="{B0E9AF55-AEA2-47FD-9D52-F2CEFE9D299A}"/>
                </a:ext>
              </a:extLst>
            </p:cNvPr>
            <p:cNvSpPr txBox="1">
              <a:spLocks/>
            </p:cNvSpPr>
            <p:nvPr/>
          </p:nvSpPr>
          <p:spPr bwMode="auto">
            <a:xfrm rot="21079620">
              <a:off x="3074392" y="2630901"/>
              <a:ext cx="1820405" cy="954333"/>
            </a:xfrm>
            <a:prstGeom prst="rect">
              <a:avLst/>
            </a:prstGeom>
            <a:noFill/>
            <a:ln w="9525">
              <a:noFill/>
              <a:miter lim="800000"/>
              <a:headEnd/>
              <a:tailEnd/>
            </a:ln>
          </p:spPr>
          <p:txBody>
            <a:bodyPr vert="horz" wrap="square" lIns="0" tIns="0" rIns="0" bIns="0" numCol="1" anchor="t" anchorCtr="0" compatLnSpc="1">
              <a:prstTxWarp prst="textArchUp">
                <a:avLst/>
              </a:prstTxWarp>
            </a:bodyPr>
            <a:lstStyle>
              <a:lvl1pPr algn="l" rtl="0" eaLnBrk="1" fontAlgn="base" hangingPunct="1">
                <a:lnSpc>
                  <a:spcPct val="100000"/>
                </a:lnSpc>
                <a:spcBef>
                  <a:spcPct val="0"/>
                </a:spcBef>
                <a:spcAft>
                  <a:spcPct val="0"/>
                </a:spcAft>
                <a:defRPr sz="2000">
                  <a:solidFill>
                    <a:srgbClr val="717074"/>
                  </a:solidFill>
                  <a:latin typeface="+mj-lt"/>
                  <a:ea typeface="+mj-ea"/>
                  <a:cs typeface="+mj-cs"/>
                </a:defRPr>
              </a:lvl1pPr>
              <a:lvl2pPr algn="l" rtl="0" eaLnBrk="1" fontAlgn="base" hangingPunct="1">
                <a:lnSpc>
                  <a:spcPts val="3100"/>
                </a:lnSpc>
                <a:spcBef>
                  <a:spcPct val="0"/>
                </a:spcBef>
                <a:spcAft>
                  <a:spcPct val="0"/>
                </a:spcAft>
                <a:defRPr sz="2700">
                  <a:solidFill>
                    <a:schemeClr val="accent1"/>
                  </a:solidFill>
                  <a:latin typeface="Verdana" pitchFamily="34" charset="0"/>
                </a:defRPr>
              </a:lvl2pPr>
              <a:lvl3pPr algn="l" rtl="0" eaLnBrk="1" fontAlgn="base" hangingPunct="1">
                <a:lnSpc>
                  <a:spcPts val="3100"/>
                </a:lnSpc>
                <a:spcBef>
                  <a:spcPct val="0"/>
                </a:spcBef>
                <a:spcAft>
                  <a:spcPct val="0"/>
                </a:spcAft>
                <a:defRPr sz="2700">
                  <a:solidFill>
                    <a:schemeClr val="accent1"/>
                  </a:solidFill>
                  <a:latin typeface="Verdana" pitchFamily="34" charset="0"/>
                </a:defRPr>
              </a:lvl3pPr>
              <a:lvl4pPr algn="l" rtl="0" eaLnBrk="1" fontAlgn="base" hangingPunct="1">
                <a:lnSpc>
                  <a:spcPts val="3100"/>
                </a:lnSpc>
                <a:spcBef>
                  <a:spcPct val="0"/>
                </a:spcBef>
                <a:spcAft>
                  <a:spcPct val="0"/>
                </a:spcAft>
                <a:defRPr sz="2700">
                  <a:solidFill>
                    <a:schemeClr val="accent1"/>
                  </a:solidFill>
                  <a:latin typeface="Verdana" pitchFamily="34" charset="0"/>
                </a:defRPr>
              </a:lvl4pPr>
              <a:lvl5pPr algn="l" rtl="0" eaLnBrk="1" fontAlgn="base" hangingPunct="1">
                <a:lnSpc>
                  <a:spcPts val="3100"/>
                </a:lnSpc>
                <a:spcBef>
                  <a:spcPct val="0"/>
                </a:spcBef>
                <a:spcAft>
                  <a:spcPct val="0"/>
                </a:spcAft>
                <a:defRPr sz="2700">
                  <a:solidFill>
                    <a:schemeClr val="accent1"/>
                  </a:solidFill>
                  <a:latin typeface="Verdana" pitchFamily="34" charset="0"/>
                </a:defRPr>
              </a:lvl5pPr>
              <a:lvl6pPr marL="457200" algn="l" rtl="0" eaLnBrk="1" fontAlgn="base" hangingPunct="1">
                <a:lnSpc>
                  <a:spcPts val="3100"/>
                </a:lnSpc>
                <a:spcBef>
                  <a:spcPct val="0"/>
                </a:spcBef>
                <a:spcAft>
                  <a:spcPct val="0"/>
                </a:spcAft>
                <a:defRPr sz="2700">
                  <a:solidFill>
                    <a:schemeClr val="accent1"/>
                  </a:solidFill>
                  <a:latin typeface="Verdana" pitchFamily="34" charset="0"/>
                </a:defRPr>
              </a:lvl6pPr>
              <a:lvl7pPr marL="914400" algn="l" rtl="0" eaLnBrk="1" fontAlgn="base" hangingPunct="1">
                <a:lnSpc>
                  <a:spcPts val="3100"/>
                </a:lnSpc>
                <a:spcBef>
                  <a:spcPct val="0"/>
                </a:spcBef>
                <a:spcAft>
                  <a:spcPct val="0"/>
                </a:spcAft>
                <a:defRPr sz="2700">
                  <a:solidFill>
                    <a:schemeClr val="accent1"/>
                  </a:solidFill>
                  <a:latin typeface="Verdana" pitchFamily="34" charset="0"/>
                </a:defRPr>
              </a:lvl7pPr>
              <a:lvl8pPr marL="1371600" algn="l" rtl="0" eaLnBrk="1" fontAlgn="base" hangingPunct="1">
                <a:lnSpc>
                  <a:spcPts val="3100"/>
                </a:lnSpc>
                <a:spcBef>
                  <a:spcPct val="0"/>
                </a:spcBef>
                <a:spcAft>
                  <a:spcPct val="0"/>
                </a:spcAft>
                <a:defRPr sz="2700">
                  <a:solidFill>
                    <a:schemeClr val="accent1"/>
                  </a:solidFill>
                  <a:latin typeface="Verdana" pitchFamily="34" charset="0"/>
                </a:defRPr>
              </a:lvl8pPr>
              <a:lvl9pPr marL="1828800" algn="l" rtl="0" eaLnBrk="1" fontAlgn="base" hangingPunct="1">
                <a:lnSpc>
                  <a:spcPts val="3100"/>
                </a:lnSpc>
                <a:spcBef>
                  <a:spcPct val="0"/>
                </a:spcBef>
                <a:spcAft>
                  <a:spcPct val="0"/>
                </a:spcAft>
                <a:defRPr sz="2700">
                  <a:solidFill>
                    <a:schemeClr val="accent1"/>
                  </a:solidFill>
                  <a:latin typeface="Verdana" pitchFamily="34" charset="0"/>
                </a:defRPr>
              </a:lvl9pPr>
            </a:lstStyle>
            <a:p>
              <a:r>
                <a:rPr lang="sv-SE" kern="0" dirty="0"/>
                <a:t>+ 46 70 500 0000</a:t>
              </a:r>
            </a:p>
          </p:txBody>
        </p:sp>
      </p:grpSp>
      <p:sp>
        <p:nvSpPr>
          <p:cNvPr id="54" name="Underrubrik 2">
            <a:extLst>
              <a:ext uri="{FF2B5EF4-FFF2-40B4-BE49-F238E27FC236}">
                <a16:creationId xmlns:a16="http://schemas.microsoft.com/office/drawing/2014/main" id="{FAAFCD55-252C-47FC-9D50-F8FD5AF8BBBE}"/>
              </a:ext>
            </a:extLst>
          </p:cNvPr>
          <p:cNvSpPr txBox="1">
            <a:spLocks/>
          </p:cNvSpPr>
          <p:nvPr/>
        </p:nvSpPr>
        <p:spPr>
          <a:xfrm rot="19684133">
            <a:off x="5035840" y="1216074"/>
            <a:ext cx="3769245" cy="795808"/>
          </a:xfrm>
          <a:prstGeom prst="rect">
            <a:avLst/>
          </a:prstGeom>
          <a:noFill/>
        </p:spPr>
        <p:txBody>
          <a:bodyPr anchor="ctr"/>
          <a:lstStyle>
            <a:lvl1pPr marL="228600" indent="-228600" algn="l" rtl="0" eaLnBrk="1" fontAlgn="base" hangingPunct="1">
              <a:lnSpc>
                <a:spcPts val="2100"/>
              </a:lnSpc>
              <a:spcBef>
                <a:spcPct val="0"/>
              </a:spcBef>
              <a:spcAft>
                <a:spcPts val="0"/>
              </a:spcAft>
              <a:buClr>
                <a:schemeClr val="accent2"/>
              </a:buClr>
              <a:buSzPct val="80000"/>
              <a:buFont typeface="Webdings" pitchFamily="18" charset="2"/>
              <a:buChar char="&lt;"/>
              <a:defRPr sz="1400">
                <a:solidFill>
                  <a:srgbClr val="717074"/>
                </a:solidFill>
                <a:latin typeface="+mn-lt"/>
                <a:ea typeface="+mn-ea"/>
                <a:cs typeface="+mn-cs"/>
              </a:defRPr>
            </a:lvl1pPr>
            <a:lvl2pPr marL="742950" indent="-285750" algn="l" rtl="0" eaLnBrk="1" fontAlgn="base" hangingPunct="1">
              <a:spcBef>
                <a:spcPct val="20000"/>
              </a:spcBef>
              <a:spcAft>
                <a:spcPct val="0"/>
              </a:spcAft>
              <a:buChar char="–"/>
              <a:defRPr sz="1300">
                <a:solidFill>
                  <a:srgbClr val="717074"/>
                </a:solidFill>
                <a:latin typeface="+mn-lt"/>
              </a:defRPr>
            </a:lvl2pPr>
            <a:lvl3pPr marL="1143000" indent="-228600" algn="l" rtl="0" eaLnBrk="1" fontAlgn="base" hangingPunct="1">
              <a:spcBef>
                <a:spcPct val="20000"/>
              </a:spcBef>
              <a:spcAft>
                <a:spcPct val="0"/>
              </a:spcAft>
              <a:buChar char="•"/>
              <a:defRPr sz="1100">
                <a:solidFill>
                  <a:srgbClr val="717074"/>
                </a:solidFill>
                <a:latin typeface="+mn-lt"/>
              </a:defRPr>
            </a:lvl3pPr>
            <a:lvl4pPr marL="1600200" indent="-228600" algn="l" rtl="0" eaLnBrk="1" fontAlgn="base" hangingPunct="1">
              <a:spcBef>
                <a:spcPct val="20000"/>
              </a:spcBef>
              <a:spcAft>
                <a:spcPct val="0"/>
              </a:spcAft>
              <a:buChar char="–"/>
              <a:defRPr sz="1100">
                <a:solidFill>
                  <a:srgbClr val="717074"/>
                </a:solidFill>
                <a:latin typeface="+mn-lt"/>
              </a:defRPr>
            </a:lvl4pPr>
            <a:lvl5pPr marL="2057400" indent="-228600" algn="l" rtl="0" eaLnBrk="1" fontAlgn="base" hangingPunct="1">
              <a:spcBef>
                <a:spcPct val="20000"/>
              </a:spcBef>
              <a:spcAft>
                <a:spcPct val="0"/>
              </a:spcAft>
              <a:buChar char="»"/>
              <a:defRPr sz="1100">
                <a:solidFill>
                  <a:srgbClr val="717074"/>
                </a:solidFill>
                <a:latin typeface="+mn-lt"/>
              </a:defRPr>
            </a:lvl5pPr>
            <a:lvl6pPr marL="2514600" indent="-228600" algn="l" rtl="0" eaLnBrk="1" fontAlgn="base" hangingPunct="1">
              <a:spcBef>
                <a:spcPct val="20000"/>
              </a:spcBef>
              <a:spcAft>
                <a:spcPct val="0"/>
              </a:spcAft>
              <a:buChar char="»"/>
              <a:defRPr sz="1100">
                <a:solidFill>
                  <a:srgbClr val="757477"/>
                </a:solidFill>
                <a:latin typeface="+mn-lt"/>
              </a:defRPr>
            </a:lvl6pPr>
            <a:lvl7pPr marL="2971800" indent="-228600" algn="l" rtl="0" eaLnBrk="1" fontAlgn="base" hangingPunct="1">
              <a:spcBef>
                <a:spcPct val="20000"/>
              </a:spcBef>
              <a:spcAft>
                <a:spcPct val="0"/>
              </a:spcAft>
              <a:buChar char="»"/>
              <a:defRPr sz="1100">
                <a:solidFill>
                  <a:srgbClr val="757477"/>
                </a:solidFill>
                <a:latin typeface="+mn-lt"/>
              </a:defRPr>
            </a:lvl7pPr>
            <a:lvl8pPr marL="3429000" indent="-228600" algn="l" rtl="0" eaLnBrk="1" fontAlgn="base" hangingPunct="1">
              <a:spcBef>
                <a:spcPct val="20000"/>
              </a:spcBef>
              <a:spcAft>
                <a:spcPct val="0"/>
              </a:spcAft>
              <a:buChar char="»"/>
              <a:defRPr sz="1100">
                <a:solidFill>
                  <a:srgbClr val="757477"/>
                </a:solidFill>
                <a:latin typeface="+mn-lt"/>
              </a:defRPr>
            </a:lvl8pPr>
            <a:lvl9pPr marL="3886200" indent="-228600" algn="l" rtl="0" eaLnBrk="1" fontAlgn="base" hangingPunct="1">
              <a:spcBef>
                <a:spcPct val="20000"/>
              </a:spcBef>
              <a:spcAft>
                <a:spcPct val="0"/>
              </a:spcAft>
              <a:buChar char="»"/>
              <a:defRPr sz="1100">
                <a:solidFill>
                  <a:srgbClr val="757477"/>
                </a:solidFill>
                <a:latin typeface="+mn-lt"/>
              </a:defRPr>
            </a:lvl9pPr>
          </a:lstStyle>
          <a:p>
            <a:pPr marL="0" indent="0">
              <a:buNone/>
            </a:pPr>
            <a:endParaRPr lang="sv-SE" sz="2000" kern="0" dirty="0">
              <a:latin typeface="+mj-lt"/>
            </a:endParaRPr>
          </a:p>
          <a:p>
            <a:pPr marL="0" indent="0" algn="ctr">
              <a:buNone/>
            </a:pPr>
            <a:r>
              <a:rPr lang="sv-SE" sz="2000" kern="0" dirty="0">
                <a:latin typeface="+mj-lt"/>
              </a:rPr>
              <a:t>Press </a:t>
            </a:r>
            <a:r>
              <a:rPr lang="sv-SE" sz="2000" kern="0" dirty="0">
                <a:solidFill>
                  <a:srgbClr val="FF0000"/>
                </a:solidFill>
                <a:latin typeface="+mj-lt"/>
              </a:rPr>
              <a:t>F5 to start </a:t>
            </a:r>
            <a:r>
              <a:rPr lang="sv-SE" sz="2000" kern="0" dirty="0" err="1">
                <a:latin typeface="+mj-lt"/>
              </a:rPr>
              <a:t>slide</a:t>
            </a:r>
            <a:r>
              <a:rPr lang="sv-SE" sz="2000" kern="0" dirty="0">
                <a:latin typeface="+mj-lt"/>
              </a:rPr>
              <a:t> show</a:t>
            </a:r>
          </a:p>
          <a:p>
            <a:endParaRPr lang="sv-SE" sz="2000" kern="0" dirty="0">
              <a:latin typeface="+mj-lt"/>
            </a:endParaRPr>
          </a:p>
        </p:txBody>
      </p:sp>
    </p:spTree>
    <p:extLst>
      <p:ext uri="{BB962C8B-B14F-4D97-AF65-F5344CB8AC3E}">
        <p14:creationId xmlns:p14="http://schemas.microsoft.com/office/powerpoint/2010/main" val="295767748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500"/>
                                        <p:tgtEl>
                                          <p:spTgt spid="54">
                                            <p:txEl>
                                              <p:pRg st="1" end="1"/>
                                            </p:txEl>
                                          </p:spTgt>
                                        </p:tgtEl>
                                      </p:cBhvr>
                                    </p:animEffect>
                                    <p:set>
                                      <p:cBhvr>
                                        <p:cTn id="7" dur="1" fill="hold">
                                          <p:stCondLst>
                                            <p:cond delay="499"/>
                                          </p:stCondLst>
                                        </p:cTn>
                                        <p:tgtEl>
                                          <p:spTgt spid="54">
                                            <p:txEl>
                                              <p:pRg st="1" end="1"/>
                                            </p:txEl>
                                          </p:spTgt>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7">
                                            <p:txEl>
                                              <p:pRg st="0" end="0"/>
                                            </p:txEl>
                                          </p:spTgt>
                                        </p:tgtEl>
                                        <p:attrNameLst>
                                          <p:attrName>style.visibility</p:attrName>
                                        </p:attrNameLst>
                                      </p:cBhvr>
                                      <p:to>
                                        <p:strVal val="visible"/>
                                      </p:to>
                                    </p:set>
                                    <p:animEffect transition="in" filter="fade">
                                      <p:cBhvr>
                                        <p:cTn id="11" dur="500"/>
                                        <p:tgtEl>
                                          <p:spTgt spid="37">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9">
                                            <p:txEl>
                                              <p:pRg st="0" end="0"/>
                                            </p:txEl>
                                          </p:spTgt>
                                        </p:tgtEl>
                                        <p:attrNameLst>
                                          <p:attrName>style.visibility</p:attrName>
                                        </p:attrNameLst>
                                      </p:cBhvr>
                                      <p:to>
                                        <p:strVal val="visible"/>
                                      </p:to>
                                    </p:set>
                                    <p:animEffect transition="in" filter="wipe(left)">
                                      <p:cBhvr>
                                        <p:cTn id="23" dur="500"/>
                                        <p:tgtEl>
                                          <p:spTgt spid="39">
                                            <p:txEl>
                                              <p:pRg st="0" end="0"/>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par>
                          <p:cTn id="27" fill="hold">
                            <p:stCondLst>
                              <p:cond delay="2500"/>
                            </p:stCondLst>
                            <p:childTnLst>
                              <p:par>
                                <p:cTn id="28" presetID="10" presetClass="entr" presetSubtype="0"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childTnLst>
                          </p:cTn>
                        </p:par>
                        <p:par>
                          <p:cTn id="31" fill="hold">
                            <p:stCondLst>
                              <p:cond delay="3000"/>
                            </p:stCondLst>
                            <p:childTnLst>
                              <p:par>
                                <p:cTn id="32" presetID="10" presetClass="entr" presetSubtype="0" fill="hold" grpId="0" nodeType="after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500"/>
                                        <p:tgtEl>
                                          <p:spTgt spid="8"/>
                                        </p:tgtEl>
                                      </p:cBhvr>
                                    </p:animEffect>
                                  </p:childTnLst>
                                </p:cTn>
                              </p:par>
                            </p:childTnLst>
                          </p:cTn>
                        </p:par>
                        <p:par>
                          <p:cTn id="40" fill="hold">
                            <p:stCondLst>
                              <p:cond delay="500"/>
                            </p:stCondLst>
                            <p:childTnLst>
                              <p:par>
                                <p:cTn id="41" presetID="10" presetClass="entr" presetSubtype="0"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500"/>
                                        <p:tgtEl>
                                          <p:spTgt spid="9"/>
                                        </p:tgtEl>
                                      </p:cBhvr>
                                    </p:animEffect>
                                  </p:childTnLst>
                                </p:cTn>
                              </p:par>
                            </p:childTnLst>
                          </p:cTn>
                        </p:par>
                        <p:par>
                          <p:cTn id="44" fill="hold">
                            <p:stCondLst>
                              <p:cond delay="1000"/>
                            </p:stCondLst>
                            <p:childTnLst>
                              <p:par>
                                <p:cTn id="45" presetID="31" presetClass="entr" presetSubtype="0" fill="hold" nodeType="afterEffect">
                                  <p:stCondLst>
                                    <p:cond delay="0"/>
                                  </p:stCondLst>
                                  <p:childTnLst>
                                    <p:set>
                                      <p:cBhvr>
                                        <p:cTn id="46" dur="1" fill="hold">
                                          <p:stCondLst>
                                            <p:cond delay="0"/>
                                          </p:stCondLst>
                                        </p:cTn>
                                        <p:tgtEl>
                                          <p:spTgt spid="35"/>
                                        </p:tgtEl>
                                        <p:attrNameLst>
                                          <p:attrName>style.visibility</p:attrName>
                                        </p:attrNameLst>
                                      </p:cBhvr>
                                      <p:to>
                                        <p:strVal val="visible"/>
                                      </p:to>
                                    </p:set>
                                    <p:anim calcmode="lin" valueType="num">
                                      <p:cBhvr>
                                        <p:cTn id="47" dur="1000" fill="hold"/>
                                        <p:tgtEl>
                                          <p:spTgt spid="35"/>
                                        </p:tgtEl>
                                        <p:attrNameLst>
                                          <p:attrName>ppt_w</p:attrName>
                                        </p:attrNameLst>
                                      </p:cBhvr>
                                      <p:tavLst>
                                        <p:tav tm="0">
                                          <p:val>
                                            <p:fltVal val="0"/>
                                          </p:val>
                                        </p:tav>
                                        <p:tav tm="100000">
                                          <p:val>
                                            <p:strVal val="#ppt_w"/>
                                          </p:val>
                                        </p:tav>
                                      </p:tavLst>
                                    </p:anim>
                                    <p:anim calcmode="lin" valueType="num">
                                      <p:cBhvr>
                                        <p:cTn id="48" dur="1000" fill="hold"/>
                                        <p:tgtEl>
                                          <p:spTgt spid="35"/>
                                        </p:tgtEl>
                                        <p:attrNameLst>
                                          <p:attrName>ppt_h</p:attrName>
                                        </p:attrNameLst>
                                      </p:cBhvr>
                                      <p:tavLst>
                                        <p:tav tm="0">
                                          <p:val>
                                            <p:fltVal val="0"/>
                                          </p:val>
                                        </p:tav>
                                        <p:tav tm="100000">
                                          <p:val>
                                            <p:strVal val="#ppt_h"/>
                                          </p:val>
                                        </p:tav>
                                      </p:tavLst>
                                    </p:anim>
                                    <p:anim calcmode="lin" valueType="num">
                                      <p:cBhvr>
                                        <p:cTn id="49" dur="1000" fill="hold"/>
                                        <p:tgtEl>
                                          <p:spTgt spid="35"/>
                                        </p:tgtEl>
                                        <p:attrNameLst>
                                          <p:attrName>style.rotation</p:attrName>
                                        </p:attrNameLst>
                                      </p:cBhvr>
                                      <p:tavLst>
                                        <p:tav tm="0">
                                          <p:val>
                                            <p:fltVal val="90"/>
                                          </p:val>
                                        </p:tav>
                                        <p:tav tm="100000">
                                          <p:val>
                                            <p:fltVal val="0"/>
                                          </p:val>
                                        </p:tav>
                                      </p:tavLst>
                                    </p:anim>
                                    <p:animEffect transition="in" filter="fade">
                                      <p:cBhvr>
                                        <p:cTn id="50" dur="1000"/>
                                        <p:tgtEl>
                                          <p:spTgt spid="35"/>
                                        </p:tgtEl>
                                      </p:cBhvr>
                                    </p:animEffect>
                                  </p:childTnLst>
                                </p:cTn>
                              </p:par>
                              <p:par>
                                <p:cTn id="51" presetID="8" presetClass="emph" presetSubtype="0" fill="hold" nodeType="withEffect">
                                  <p:stCondLst>
                                    <p:cond delay="500"/>
                                  </p:stCondLst>
                                  <p:childTnLst>
                                    <p:animRot by="21600000">
                                      <p:cBhvr>
                                        <p:cTn id="52" dur="2000" fill="hold"/>
                                        <p:tgtEl>
                                          <p:spTgt spid="35"/>
                                        </p:tgtEl>
                                        <p:attrNameLst>
                                          <p:attrName>r</p:attrName>
                                        </p:attrNameLst>
                                      </p:cBhvr>
                                    </p:animRot>
                                  </p:childTnLst>
                                </p:cTn>
                              </p:par>
                              <p:par>
                                <p:cTn id="53" presetID="26" presetClass="path" presetSubtype="0" accel="50000" decel="50000" fill="hold" nodeType="withEffect">
                                  <p:stCondLst>
                                    <p:cond delay="1000"/>
                                  </p:stCondLst>
                                  <p:childTnLst>
                                    <p:animMotion origin="layout" path="M -3.33333E-6 -0.00671 C -3.33333E-6 0.00186 0.00174 0.00903 0.00417 0.00903 C 0.00677 0.00903 0.00782 0.00116 0.00834 -0.00347 L 0.00868 -0.00995 C 0.00903 -0.01458 0.01007 -0.02222 0.0132 -0.02222 C 0.01528 -0.02222 0.01754 -0.01527 0.01754 -0.00671 C 0.01754 0.00186 0.01528 0.00903 0.0132 0.00903 C 0.01007 0.00903 0.00903 0.00116 0.00868 -0.00347 L 0.00834 -0.00995 C 0.00782 -0.01458 0.00677 -0.02222 0.00417 -0.02222 C 0.00174 -0.02222 -3.33333E-6 -0.01527 -3.33333E-6 -0.00671 Z " pathEditMode="relative" rAng="0" ptsTypes="AAAAAAAAAAA">
                                      <p:cBhvr>
                                        <p:cTn id="54" dur="1500" fill="hold"/>
                                        <p:tgtEl>
                                          <p:spTgt spid="35"/>
                                        </p:tgtEl>
                                        <p:attrNameLst>
                                          <p:attrName>ppt_x</p:attrName>
                                          <p:attrName>ppt_y</p:attrName>
                                        </p:attrNameLst>
                                      </p:cBhvr>
                                      <p:rCtr x="868" y="0"/>
                                    </p:animMotion>
                                  </p:childTnLst>
                                </p:cTn>
                              </p:par>
                            </p:childTnLst>
                          </p:cTn>
                        </p:par>
                        <p:par>
                          <p:cTn id="55" fill="hold">
                            <p:stCondLst>
                              <p:cond delay="3500"/>
                            </p:stCondLst>
                            <p:childTnLst>
                              <p:par>
                                <p:cTn id="56" presetID="22" presetClass="entr" presetSubtype="8" fill="hold" grpId="0" nodeType="afterEffect">
                                  <p:stCondLst>
                                    <p:cond delay="0"/>
                                  </p:stCondLst>
                                  <p:childTnLst>
                                    <p:set>
                                      <p:cBhvr>
                                        <p:cTn id="57" dur="1" fill="hold">
                                          <p:stCondLst>
                                            <p:cond delay="0"/>
                                          </p:stCondLst>
                                        </p:cTn>
                                        <p:tgtEl>
                                          <p:spTgt spid="39">
                                            <p:txEl>
                                              <p:pRg st="1" end="1"/>
                                            </p:txEl>
                                          </p:spTgt>
                                        </p:tgtEl>
                                        <p:attrNameLst>
                                          <p:attrName>style.visibility</p:attrName>
                                        </p:attrNameLst>
                                      </p:cBhvr>
                                      <p:to>
                                        <p:strVal val="visible"/>
                                      </p:to>
                                    </p:set>
                                    <p:animEffect transition="in" filter="wipe(left)">
                                      <p:cBhvr>
                                        <p:cTn id="58" dur="500"/>
                                        <p:tgtEl>
                                          <p:spTgt spid="39">
                                            <p:txEl>
                                              <p:pRg st="1" end="1"/>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xit" presetSubtype="0" fill="hold" nodeType="clickEffect">
                                  <p:stCondLst>
                                    <p:cond delay="0"/>
                                  </p:stCondLst>
                                  <p:childTnLst>
                                    <p:animEffect transition="out" filter="fade">
                                      <p:cBhvr>
                                        <p:cTn id="62" dur="1250"/>
                                        <p:tgtEl>
                                          <p:spTgt spid="35"/>
                                        </p:tgtEl>
                                      </p:cBhvr>
                                    </p:animEffect>
                                    <p:set>
                                      <p:cBhvr>
                                        <p:cTn id="63" dur="1" fill="hold">
                                          <p:stCondLst>
                                            <p:cond delay="1249"/>
                                          </p:stCondLst>
                                        </p:cTn>
                                        <p:tgtEl>
                                          <p:spTgt spid="35"/>
                                        </p:tgtEl>
                                        <p:attrNameLst>
                                          <p:attrName>style.visibility</p:attrName>
                                        </p:attrNameLst>
                                      </p:cBhvr>
                                      <p:to>
                                        <p:strVal val="hidden"/>
                                      </p:to>
                                    </p:set>
                                  </p:childTnLst>
                                </p:cTn>
                              </p:par>
                              <p:par>
                                <p:cTn id="64" presetID="21" presetClass="entr" presetSubtype="1" fill="hold" nodeType="with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wheel(1)">
                                      <p:cBhvr>
                                        <p:cTn id="66" dur="2000"/>
                                        <p:tgtEl>
                                          <p:spTgt spid="31"/>
                                        </p:tgtEl>
                                      </p:cBhvr>
                                    </p:animEffect>
                                  </p:childTnLst>
                                </p:cTn>
                              </p:par>
                              <p:par>
                                <p:cTn id="67" presetID="21" presetClass="entr" presetSubtype="1" fill="hold" grpId="0" nodeType="with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wheel(1)">
                                      <p:cBhvr>
                                        <p:cTn id="69" dur="2000"/>
                                        <p:tgtEl>
                                          <p:spTgt spid="30"/>
                                        </p:tgtEl>
                                      </p:cBhvr>
                                    </p:animEffect>
                                  </p:childTnLst>
                                </p:cTn>
                              </p:par>
                            </p:childTnLst>
                          </p:cTn>
                        </p:par>
                        <p:par>
                          <p:cTn id="70" fill="hold">
                            <p:stCondLst>
                              <p:cond delay="2000"/>
                            </p:stCondLst>
                            <p:childTnLst>
                              <p:par>
                                <p:cTn id="71" presetID="22" presetClass="entr" presetSubtype="8" fill="hold" grpId="0" nodeType="afterEffect">
                                  <p:stCondLst>
                                    <p:cond delay="0"/>
                                  </p:stCondLst>
                                  <p:childTnLst>
                                    <p:set>
                                      <p:cBhvr>
                                        <p:cTn id="72" dur="1" fill="hold">
                                          <p:stCondLst>
                                            <p:cond delay="0"/>
                                          </p:stCondLst>
                                        </p:cTn>
                                        <p:tgtEl>
                                          <p:spTgt spid="39">
                                            <p:txEl>
                                              <p:pRg st="2" end="2"/>
                                            </p:txEl>
                                          </p:spTgt>
                                        </p:tgtEl>
                                        <p:attrNameLst>
                                          <p:attrName>style.visibility</p:attrName>
                                        </p:attrNameLst>
                                      </p:cBhvr>
                                      <p:to>
                                        <p:strVal val="visible"/>
                                      </p:to>
                                    </p:set>
                                    <p:animEffect transition="in" filter="wipe(left)">
                                      <p:cBhvr>
                                        <p:cTn id="73" dur="500"/>
                                        <p:tgtEl>
                                          <p:spTgt spid="39">
                                            <p:txEl>
                                              <p:pRg st="2" end="2"/>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grpId="0" nodeType="click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wipe(left)">
                                      <p:cBhvr>
                                        <p:cTn id="78" dur="1250"/>
                                        <p:tgtEl>
                                          <p:spTgt spid="36"/>
                                        </p:tgtEl>
                                      </p:cBhvr>
                                    </p:animEffect>
                                  </p:childTnLst>
                                </p:cTn>
                              </p:par>
                            </p:childTnLst>
                          </p:cTn>
                        </p:par>
                        <p:par>
                          <p:cTn id="79" fill="hold">
                            <p:stCondLst>
                              <p:cond delay="1250"/>
                            </p:stCondLst>
                            <p:childTnLst>
                              <p:par>
                                <p:cTn id="80" presetID="22" presetClass="entr" presetSubtype="8" fill="hold" grpId="0" nodeType="afterEffect">
                                  <p:stCondLst>
                                    <p:cond delay="0"/>
                                  </p:stCondLst>
                                  <p:childTnLst>
                                    <p:set>
                                      <p:cBhvr>
                                        <p:cTn id="81" dur="1" fill="hold">
                                          <p:stCondLst>
                                            <p:cond delay="0"/>
                                          </p:stCondLst>
                                        </p:cTn>
                                        <p:tgtEl>
                                          <p:spTgt spid="39">
                                            <p:txEl>
                                              <p:pRg st="3" end="3"/>
                                            </p:txEl>
                                          </p:spTgt>
                                        </p:tgtEl>
                                        <p:attrNameLst>
                                          <p:attrName>style.visibility</p:attrName>
                                        </p:attrNameLst>
                                      </p:cBhvr>
                                      <p:to>
                                        <p:strVal val="visible"/>
                                      </p:to>
                                    </p:set>
                                    <p:animEffect transition="in" filter="wipe(left)">
                                      <p:cBhvr>
                                        <p:cTn id="82" dur="500"/>
                                        <p:tgtEl>
                                          <p:spTgt spid="39">
                                            <p:txEl>
                                              <p:pRg st="3" end="3"/>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39">
                                            <p:txEl>
                                              <p:pRg st="4" end="4"/>
                                            </p:txEl>
                                          </p:spTgt>
                                        </p:tgtEl>
                                        <p:attrNameLst>
                                          <p:attrName>style.visibility</p:attrName>
                                        </p:attrNameLst>
                                      </p:cBhvr>
                                      <p:to>
                                        <p:strVal val="visible"/>
                                      </p:to>
                                    </p:set>
                                    <p:animEffect transition="in" filter="wipe(left)">
                                      <p:cBhvr>
                                        <p:cTn id="87" dur="500"/>
                                        <p:tgtEl>
                                          <p:spTgt spid="39">
                                            <p:txEl>
                                              <p:pRg st="4" end="4"/>
                                            </p:txEl>
                                          </p:spTgt>
                                        </p:tgtEl>
                                      </p:cBhvr>
                                    </p:animEffect>
                                  </p:childTnLst>
                                </p:cTn>
                              </p:par>
                            </p:childTnLst>
                          </p:cTn>
                        </p:par>
                        <p:par>
                          <p:cTn id="88" fill="hold">
                            <p:stCondLst>
                              <p:cond delay="500"/>
                            </p:stCondLst>
                            <p:childTnLst>
                              <p:par>
                                <p:cTn id="89" presetID="42" presetClass="entr" presetSubtype="0" fill="hold" grpId="0" nodeType="afterEffect">
                                  <p:stCondLst>
                                    <p:cond delay="0"/>
                                  </p:stCondLst>
                                  <p:childTnLst>
                                    <p:set>
                                      <p:cBhvr>
                                        <p:cTn id="90" dur="1" fill="hold">
                                          <p:stCondLst>
                                            <p:cond delay="0"/>
                                          </p:stCondLst>
                                        </p:cTn>
                                        <p:tgtEl>
                                          <p:spTgt spid="15"/>
                                        </p:tgtEl>
                                        <p:attrNameLst>
                                          <p:attrName>style.visibility</p:attrName>
                                        </p:attrNameLst>
                                      </p:cBhvr>
                                      <p:to>
                                        <p:strVal val="visible"/>
                                      </p:to>
                                    </p:set>
                                    <p:animEffect transition="in" filter="fade">
                                      <p:cBhvr>
                                        <p:cTn id="91" dur="1000"/>
                                        <p:tgtEl>
                                          <p:spTgt spid="15"/>
                                        </p:tgtEl>
                                      </p:cBhvr>
                                    </p:animEffect>
                                    <p:anim calcmode="lin" valueType="num">
                                      <p:cBhvr>
                                        <p:cTn id="92" dur="1000" fill="hold"/>
                                        <p:tgtEl>
                                          <p:spTgt spid="15"/>
                                        </p:tgtEl>
                                        <p:attrNameLst>
                                          <p:attrName>ppt_x</p:attrName>
                                        </p:attrNameLst>
                                      </p:cBhvr>
                                      <p:tavLst>
                                        <p:tav tm="0">
                                          <p:val>
                                            <p:strVal val="#ppt_x"/>
                                          </p:val>
                                        </p:tav>
                                        <p:tav tm="100000">
                                          <p:val>
                                            <p:strVal val="#ppt_x"/>
                                          </p:val>
                                        </p:tav>
                                      </p:tavLst>
                                    </p:anim>
                                    <p:anim calcmode="lin" valueType="num">
                                      <p:cBhvr>
                                        <p:cTn id="93" dur="1000" fill="hold"/>
                                        <p:tgtEl>
                                          <p:spTgt spid="15"/>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fade">
                                      <p:cBhvr>
                                        <p:cTn id="96" dur="1000"/>
                                        <p:tgtEl>
                                          <p:spTgt spid="16"/>
                                        </p:tgtEl>
                                      </p:cBhvr>
                                    </p:animEffect>
                                    <p:anim calcmode="lin" valueType="num">
                                      <p:cBhvr>
                                        <p:cTn id="97" dur="1000" fill="hold"/>
                                        <p:tgtEl>
                                          <p:spTgt spid="16"/>
                                        </p:tgtEl>
                                        <p:attrNameLst>
                                          <p:attrName>ppt_x</p:attrName>
                                        </p:attrNameLst>
                                      </p:cBhvr>
                                      <p:tavLst>
                                        <p:tav tm="0">
                                          <p:val>
                                            <p:strVal val="#ppt_x"/>
                                          </p:val>
                                        </p:tav>
                                        <p:tav tm="100000">
                                          <p:val>
                                            <p:strVal val="#ppt_x"/>
                                          </p:val>
                                        </p:tav>
                                      </p:tavLst>
                                    </p:anim>
                                    <p:anim calcmode="lin" valueType="num">
                                      <p:cBhvr>
                                        <p:cTn id="98" dur="1000" fill="hold"/>
                                        <p:tgtEl>
                                          <p:spTgt spid="16"/>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21"/>
                                        </p:tgtEl>
                                        <p:attrNameLst>
                                          <p:attrName>style.visibility</p:attrName>
                                        </p:attrNameLst>
                                      </p:cBhvr>
                                      <p:to>
                                        <p:strVal val="visible"/>
                                      </p:to>
                                    </p:set>
                                    <p:animEffect transition="in" filter="fade">
                                      <p:cBhvr>
                                        <p:cTn id="101" dur="1000"/>
                                        <p:tgtEl>
                                          <p:spTgt spid="21"/>
                                        </p:tgtEl>
                                      </p:cBhvr>
                                    </p:animEffect>
                                    <p:anim calcmode="lin" valueType="num">
                                      <p:cBhvr>
                                        <p:cTn id="102" dur="1000" fill="hold"/>
                                        <p:tgtEl>
                                          <p:spTgt spid="21"/>
                                        </p:tgtEl>
                                        <p:attrNameLst>
                                          <p:attrName>ppt_x</p:attrName>
                                        </p:attrNameLst>
                                      </p:cBhvr>
                                      <p:tavLst>
                                        <p:tav tm="0">
                                          <p:val>
                                            <p:strVal val="#ppt_x"/>
                                          </p:val>
                                        </p:tav>
                                        <p:tav tm="100000">
                                          <p:val>
                                            <p:strVal val="#ppt_x"/>
                                          </p:val>
                                        </p:tav>
                                      </p:tavLst>
                                    </p:anim>
                                    <p:anim calcmode="lin" valueType="num">
                                      <p:cBhvr>
                                        <p:cTn id="103" dur="1000" fill="hold"/>
                                        <p:tgtEl>
                                          <p:spTgt spid="21"/>
                                        </p:tgtEl>
                                        <p:attrNameLst>
                                          <p:attrName>ppt_y</p:attrName>
                                        </p:attrNameLst>
                                      </p:cBhvr>
                                      <p:tavLst>
                                        <p:tav tm="0">
                                          <p:val>
                                            <p:strVal val="#ppt_y+.1"/>
                                          </p:val>
                                        </p:tav>
                                        <p:tav tm="100000">
                                          <p:val>
                                            <p:strVal val="#ppt_y"/>
                                          </p:val>
                                        </p:tav>
                                      </p:tavLst>
                                    </p:anim>
                                  </p:childTnLst>
                                </p:cTn>
                              </p:par>
                            </p:childTnLst>
                          </p:cTn>
                        </p:par>
                        <p:par>
                          <p:cTn id="104" fill="hold">
                            <p:stCondLst>
                              <p:cond delay="1500"/>
                            </p:stCondLst>
                            <p:childTnLst>
                              <p:par>
                                <p:cTn id="105" presetID="10" presetClass="entr" presetSubtype="0"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Effect transition="in" filter="fade">
                                      <p:cBhvr>
                                        <p:cTn id="107" dur="500"/>
                                        <p:tgtEl>
                                          <p:spTgt spid="37"/>
                                        </p:tgtEl>
                                      </p:cBhvr>
                                    </p:animEffect>
                                  </p:childTnLst>
                                </p:cTn>
                              </p:par>
                            </p:childTnLst>
                          </p:cTn>
                        </p:par>
                        <p:par>
                          <p:cTn id="108" fill="hold">
                            <p:stCondLst>
                              <p:cond delay="2000"/>
                            </p:stCondLst>
                            <p:childTnLst>
                              <p:par>
                                <p:cTn id="109" presetID="22" presetClass="entr" presetSubtype="8" fill="hold" grpId="0" nodeType="afterEffect">
                                  <p:stCondLst>
                                    <p:cond delay="0"/>
                                  </p:stCondLst>
                                  <p:childTnLst>
                                    <p:set>
                                      <p:cBhvr>
                                        <p:cTn id="110" dur="1" fill="hold">
                                          <p:stCondLst>
                                            <p:cond delay="0"/>
                                          </p:stCondLst>
                                        </p:cTn>
                                        <p:tgtEl>
                                          <p:spTgt spid="39">
                                            <p:txEl>
                                              <p:pRg st="5" end="5"/>
                                            </p:txEl>
                                          </p:spTgt>
                                        </p:tgtEl>
                                        <p:attrNameLst>
                                          <p:attrName>style.visibility</p:attrName>
                                        </p:attrNameLst>
                                      </p:cBhvr>
                                      <p:to>
                                        <p:strVal val="visible"/>
                                      </p:to>
                                    </p:set>
                                    <p:animEffect transition="in" filter="wipe(left)">
                                      <p:cBhvr>
                                        <p:cTn id="111" dur="500"/>
                                        <p:tgtEl>
                                          <p:spTgt spid="39">
                                            <p:txEl>
                                              <p:pRg st="5" end="5"/>
                                            </p:txEl>
                                          </p:spTgt>
                                        </p:tgtEl>
                                      </p:cBhvr>
                                    </p:animEffect>
                                  </p:childTnLst>
                                </p:cTn>
                              </p:par>
                            </p:childTnLst>
                          </p:cTn>
                        </p:par>
                        <p:par>
                          <p:cTn id="112" fill="hold">
                            <p:stCondLst>
                              <p:cond delay="2500"/>
                            </p:stCondLst>
                            <p:childTnLst>
                              <p:par>
                                <p:cTn id="113" presetID="1" presetClass="exit" presetSubtype="0" fill="hold" grpId="1" nodeType="afterEffect">
                                  <p:stCondLst>
                                    <p:cond delay="0"/>
                                  </p:stCondLst>
                                  <p:childTnLst>
                                    <p:set>
                                      <p:cBhvr>
                                        <p:cTn id="114" dur="1" fill="hold">
                                          <p:stCondLst>
                                            <p:cond delay="0"/>
                                          </p:stCondLst>
                                        </p:cTn>
                                        <p:tgtEl>
                                          <p:spTgt spid="37">
                                            <p:txEl>
                                              <p:pRg st="0" end="0"/>
                                            </p:txEl>
                                          </p:spTgt>
                                        </p:tgtEl>
                                        <p:attrNameLst>
                                          <p:attrName>style.visibility</p:attrName>
                                        </p:attrNameLst>
                                      </p:cBhvr>
                                      <p:to>
                                        <p:strVal val="hidden"/>
                                      </p:to>
                                    </p:set>
                                  </p:childTnLst>
                                </p:cTn>
                              </p:par>
                              <p:par>
                                <p:cTn id="115" presetID="1" presetClass="exit" presetSubtype="0" fill="hold" grpId="1" nodeType="withEffect">
                                  <p:stCondLst>
                                    <p:cond delay="0"/>
                                  </p:stCondLst>
                                  <p:childTnLst>
                                    <p:set>
                                      <p:cBhvr>
                                        <p:cTn id="116" dur="1" fill="hold">
                                          <p:stCondLst>
                                            <p:cond delay="0"/>
                                          </p:stCondLst>
                                        </p:cTn>
                                        <p:tgtEl>
                                          <p:spTgt spid="13"/>
                                        </p:tgtEl>
                                        <p:attrNameLst>
                                          <p:attrName>style.visibility</p:attrName>
                                        </p:attrNameLst>
                                      </p:cBhvr>
                                      <p:to>
                                        <p:strVal val="hidden"/>
                                      </p:to>
                                    </p:set>
                                  </p:childTnLst>
                                </p:cTn>
                              </p:par>
                              <p:par>
                                <p:cTn id="117" presetID="1" presetClass="exit" presetSubtype="0" fill="hold" grpId="1" nodeType="withEffect">
                                  <p:stCondLst>
                                    <p:cond delay="0"/>
                                  </p:stCondLst>
                                  <p:childTnLst>
                                    <p:set>
                                      <p:cBhvr>
                                        <p:cTn id="118" dur="1" fill="hold">
                                          <p:stCondLst>
                                            <p:cond delay="0"/>
                                          </p:stCondLst>
                                        </p:cTn>
                                        <p:tgtEl>
                                          <p:spTgt spid="6"/>
                                        </p:tgtEl>
                                        <p:attrNameLst>
                                          <p:attrName>style.visibility</p:attrName>
                                        </p:attrNameLst>
                                      </p:cBhvr>
                                      <p:to>
                                        <p:strVal val="hidden"/>
                                      </p:to>
                                    </p:set>
                                  </p:childTnLst>
                                </p:cTn>
                              </p:par>
                              <p:par>
                                <p:cTn id="119" presetID="1" presetClass="exit" presetSubtype="0" fill="hold" grpId="1" nodeType="withEffect">
                                  <p:stCondLst>
                                    <p:cond delay="0"/>
                                  </p:stCondLst>
                                  <p:childTnLst>
                                    <p:set>
                                      <p:cBhvr>
                                        <p:cTn id="120" dur="1" fill="hold">
                                          <p:stCondLst>
                                            <p:cond delay="0"/>
                                          </p:stCondLst>
                                        </p:cTn>
                                        <p:tgtEl>
                                          <p:spTgt spid="7"/>
                                        </p:tgtEl>
                                        <p:attrNameLst>
                                          <p:attrName>style.visibility</p:attrName>
                                        </p:attrNameLst>
                                      </p:cBhvr>
                                      <p:to>
                                        <p:strVal val="hidden"/>
                                      </p:to>
                                    </p:set>
                                  </p:childTnLst>
                                </p:cTn>
                              </p:par>
                              <p:par>
                                <p:cTn id="121" presetID="1" presetClass="exit" presetSubtype="0" fill="hold" grpId="1" nodeType="withEffect">
                                  <p:stCondLst>
                                    <p:cond delay="0"/>
                                  </p:stCondLst>
                                  <p:childTnLst>
                                    <p:set>
                                      <p:cBhvr>
                                        <p:cTn id="122" dur="1" fill="hold">
                                          <p:stCondLst>
                                            <p:cond delay="0"/>
                                          </p:stCondLst>
                                        </p:cTn>
                                        <p:tgtEl>
                                          <p:spTgt spid="14"/>
                                        </p:tgtEl>
                                        <p:attrNameLst>
                                          <p:attrName>style.visibility</p:attrName>
                                        </p:attrNameLst>
                                      </p:cBhvr>
                                      <p:to>
                                        <p:strVal val="hidden"/>
                                      </p:to>
                                    </p:set>
                                  </p:childTnLst>
                                </p:cTn>
                              </p:par>
                              <p:par>
                                <p:cTn id="123" presetID="1" presetClass="exit" presetSubtype="0" fill="hold" grpId="1" nodeType="withEffect">
                                  <p:stCondLst>
                                    <p:cond delay="0"/>
                                  </p:stCondLst>
                                  <p:childTnLst>
                                    <p:set>
                                      <p:cBhvr>
                                        <p:cTn id="124" dur="1" fill="hold">
                                          <p:stCondLst>
                                            <p:cond delay="0"/>
                                          </p:stCondLst>
                                        </p:cTn>
                                        <p:tgtEl>
                                          <p:spTgt spid="12"/>
                                        </p:tgtEl>
                                        <p:attrNameLst>
                                          <p:attrName>style.visibility</p:attrName>
                                        </p:attrNameLst>
                                      </p:cBhvr>
                                      <p:to>
                                        <p:strVal val="hidden"/>
                                      </p:to>
                                    </p:set>
                                  </p:childTnLst>
                                </p:cTn>
                              </p:par>
                              <p:par>
                                <p:cTn id="125" presetID="1" presetClass="exit" presetSubtype="0" fill="hold" grpId="1" nodeType="withEffect">
                                  <p:stCondLst>
                                    <p:cond delay="0"/>
                                  </p:stCondLst>
                                  <p:childTnLst>
                                    <p:set>
                                      <p:cBhvr>
                                        <p:cTn id="126" dur="1" fill="hold">
                                          <p:stCondLst>
                                            <p:cond delay="0"/>
                                          </p:stCondLst>
                                        </p:cTn>
                                        <p:tgtEl>
                                          <p:spTgt spid="8"/>
                                        </p:tgtEl>
                                        <p:attrNameLst>
                                          <p:attrName>style.visibility</p:attrName>
                                        </p:attrNameLst>
                                      </p:cBhvr>
                                      <p:to>
                                        <p:strVal val="hidden"/>
                                      </p:to>
                                    </p:set>
                                  </p:childTnLst>
                                </p:cTn>
                              </p:par>
                              <p:par>
                                <p:cTn id="127" presetID="1" presetClass="exit" presetSubtype="0" fill="hold" grpId="1" nodeType="withEffect">
                                  <p:stCondLst>
                                    <p:cond delay="0"/>
                                  </p:stCondLst>
                                  <p:childTnLst>
                                    <p:set>
                                      <p:cBhvr>
                                        <p:cTn id="128" dur="1" fill="hold">
                                          <p:stCondLst>
                                            <p:cond delay="0"/>
                                          </p:stCondLst>
                                        </p:cTn>
                                        <p:tgtEl>
                                          <p:spTgt spid="9"/>
                                        </p:tgtEl>
                                        <p:attrNameLst>
                                          <p:attrName>style.visibility</p:attrName>
                                        </p:attrNameLst>
                                      </p:cBhvr>
                                      <p:to>
                                        <p:strVal val="hidden"/>
                                      </p:to>
                                    </p:set>
                                  </p:childTnLst>
                                </p:cTn>
                              </p:par>
                              <p:par>
                                <p:cTn id="129" presetID="1" presetClass="exit" presetSubtype="0" fill="hold" nodeType="withEffect">
                                  <p:stCondLst>
                                    <p:cond delay="0"/>
                                  </p:stCondLst>
                                  <p:childTnLst>
                                    <p:set>
                                      <p:cBhvr>
                                        <p:cTn id="130" dur="1" fill="hold">
                                          <p:stCondLst>
                                            <p:cond delay="0"/>
                                          </p:stCondLst>
                                        </p:cTn>
                                        <p:tgtEl>
                                          <p:spTgt spid="35"/>
                                        </p:tgtEl>
                                        <p:attrNameLst>
                                          <p:attrName>style.visibility</p:attrName>
                                        </p:attrNameLst>
                                      </p:cBhvr>
                                      <p:to>
                                        <p:strVal val="hidden"/>
                                      </p:to>
                                    </p:set>
                                  </p:childTnLst>
                                </p:cTn>
                              </p:par>
                              <p:par>
                                <p:cTn id="131" presetID="1" presetClass="exit" presetSubtype="0" fill="hold" nodeType="withEffect">
                                  <p:stCondLst>
                                    <p:cond delay="0"/>
                                  </p:stCondLst>
                                  <p:childTnLst>
                                    <p:set>
                                      <p:cBhvr>
                                        <p:cTn id="132" dur="1" fill="hold">
                                          <p:stCondLst>
                                            <p:cond delay="0"/>
                                          </p:stCondLst>
                                        </p:cTn>
                                        <p:tgtEl>
                                          <p:spTgt spid="31"/>
                                        </p:tgtEl>
                                        <p:attrNameLst>
                                          <p:attrName>style.visibility</p:attrName>
                                        </p:attrNameLst>
                                      </p:cBhvr>
                                      <p:to>
                                        <p:strVal val="hidden"/>
                                      </p:to>
                                    </p:set>
                                  </p:childTnLst>
                                </p:cTn>
                              </p:par>
                              <p:par>
                                <p:cTn id="133" presetID="1" presetClass="exit" presetSubtype="0" fill="hold" grpId="1" nodeType="withEffect">
                                  <p:stCondLst>
                                    <p:cond delay="0"/>
                                  </p:stCondLst>
                                  <p:childTnLst>
                                    <p:set>
                                      <p:cBhvr>
                                        <p:cTn id="134" dur="1" fill="hold">
                                          <p:stCondLst>
                                            <p:cond delay="0"/>
                                          </p:stCondLst>
                                        </p:cTn>
                                        <p:tgtEl>
                                          <p:spTgt spid="30"/>
                                        </p:tgtEl>
                                        <p:attrNameLst>
                                          <p:attrName>style.visibility</p:attrName>
                                        </p:attrNameLst>
                                      </p:cBhvr>
                                      <p:to>
                                        <p:strVal val="hidden"/>
                                      </p:to>
                                    </p:set>
                                  </p:childTnLst>
                                </p:cTn>
                              </p:par>
                              <p:par>
                                <p:cTn id="135" presetID="1" presetClass="exit" presetSubtype="0" fill="hold" grpId="1" nodeType="withEffect">
                                  <p:stCondLst>
                                    <p:cond delay="0"/>
                                  </p:stCondLst>
                                  <p:childTnLst>
                                    <p:set>
                                      <p:cBhvr>
                                        <p:cTn id="136" dur="1" fill="hold">
                                          <p:stCondLst>
                                            <p:cond delay="0"/>
                                          </p:stCondLst>
                                        </p:cTn>
                                        <p:tgtEl>
                                          <p:spTgt spid="36"/>
                                        </p:tgtEl>
                                        <p:attrNameLst>
                                          <p:attrName>style.visibility</p:attrName>
                                        </p:attrNameLst>
                                      </p:cBhvr>
                                      <p:to>
                                        <p:strVal val="hidden"/>
                                      </p:to>
                                    </p:set>
                                  </p:childTnLst>
                                </p:cTn>
                              </p:par>
                              <p:par>
                                <p:cTn id="137" presetID="1" presetClass="exit" presetSubtype="0" fill="hold" grpId="1" nodeType="withEffect">
                                  <p:stCondLst>
                                    <p:cond delay="0"/>
                                  </p:stCondLst>
                                  <p:childTnLst>
                                    <p:set>
                                      <p:cBhvr>
                                        <p:cTn id="138" dur="1" fill="hold">
                                          <p:stCondLst>
                                            <p:cond delay="0"/>
                                          </p:stCondLst>
                                        </p:cTn>
                                        <p:tgtEl>
                                          <p:spTgt spid="15"/>
                                        </p:tgtEl>
                                        <p:attrNameLst>
                                          <p:attrName>style.visibility</p:attrName>
                                        </p:attrNameLst>
                                      </p:cBhvr>
                                      <p:to>
                                        <p:strVal val="hidden"/>
                                      </p:to>
                                    </p:set>
                                  </p:childTnLst>
                                </p:cTn>
                              </p:par>
                              <p:par>
                                <p:cTn id="139" presetID="1" presetClass="exit" presetSubtype="0" fill="hold" grpId="1" nodeType="withEffect">
                                  <p:stCondLst>
                                    <p:cond delay="0"/>
                                  </p:stCondLst>
                                  <p:childTnLst>
                                    <p:set>
                                      <p:cBhvr>
                                        <p:cTn id="140" dur="1" fill="hold">
                                          <p:stCondLst>
                                            <p:cond delay="0"/>
                                          </p:stCondLst>
                                        </p:cTn>
                                        <p:tgtEl>
                                          <p:spTgt spid="16"/>
                                        </p:tgtEl>
                                        <p:attrNameLst>
                                          <p:attrName>style.visibility</p:attrName>
                                        </p:attrNameLst>
                                      </p:cBhvr>
                                      <p:to>
                                        <p:strVal val="hidden"/>
                                      </p:to>
                                    </p:set>
                                  </p:childTnLst>
                                </p:cTn>
                              </p:par>
                              <p:par>
                                <p:cTn id="141" presetID="1" presetClass="exit" presetSubtype="0" fill="hold" grpId="1" nodeType="withEffect">
                                  <p:stCondLst>
                                    <p:cond delay="0"/>
                                  </p:stCondLst>
                                  <p:childTnLst>
                                    <p:set>
                                      <p:cBhvr>
                                        <p:cTn id="142" dur="1" fill="hold">
                                          <p:stCondLst>
                                            <p:cond delay="0"/>
                                          </p:stCondLst>
                                        </p:cTn>
                                        <p:tgtEl>
                                          <p:spTgt spid="21"/>
                                        </p:tgtEl>
                                        <p:attrNameLst>
                                          <p:attrName>style.visibility</p:attrName>
                                        </p:attrNameLst>
                                      </p:cBhvr>
                                      <p:to>
                                        <p:strVal val="hidden"/>
                                      </p:to>
                                    </p:set>
                                  </p:childTnLst>
                                </p:cTn>
                              </p:par>
                              <p:par>
                                <p:cTn id="143" presetID="1" presetClass="entr" presetSubtype="0" fill="hold" nodeType="withEffect">
                                  <p:stCondLst>
                                    <p:cond delay="0"/>
                                  </p:stCondLst>
                                  <p:childTnLst>
                                    <p:set>
                                      <p:cBhvr>
                                        <p:cTn id="144" dur="1" fill="hold">
                                          <p:stCondLst>
                                            <p:cond delay="0"/>
                                          </p:stCondLst>
                                        </p:cTn>
                                        <p:tgtEl>
                                          <p:spTgt spid="27"/>
                                        </p:tgtEl>
                                        <p:attrNameLst>
                                          <p:attrName>style.visibility</p:attrName>
                                        </p:attrNameLst>
                                      </p:cBhvr>
                                      <p:to>
                                        <p:strVal val="visible"/>
                                      </p:to>
                                    </p:set>
                                  </p:childTnLst>
                                </p:cTn>
                              </p:par>
                            </p:childTnLst>
                          </p:cTn>
                        </p:par>
                        <p:par>
                          <p:cTn id="145" fill="hold">
                            <p:stCondLst>
                              <p:cond delay="2500"/>
                            </p:stCondLst>
                            <p:childTnLst>
                              <p:par>
                                <p:cTn id="146" presetID="42" presetClass="path" presetSubtype="0" accel="50000" decel="50000" fill="hold" nodeType="afterEffect">
                                  <p:stCondLst>
                                    <p:cond delay="750"/>
                                  </p:stCondLst>
                                  <p:childTnLst>
                                    <p:animMotion origin="layout" path="M 3.61111E-6 3.7037E-6 L 0.93194 -0.00579 " pathEditMode="relative" rAng="0" ptsTypes="AA">
                                      <p:cBhvr>
                                        <p:cTn id="147" dur="2000" fill="hold"/>
                                        <p:tgtEl>
                                          <p:spTgt spid="27"/>
                                        </p:tgtEl>
                                        <p:attrNameLst>
                                          <p:attrName>ppt_x</p:attrName>
                                          <p:attrName>ppt_y</p:attrName>
                                        </p:attrNameLst>
                                      </p:cBhvr>
                                      <p:rCtr x="46597" y="-301"/>
                                    </p:animMotion>
                                  </p:childTnLst>
                                </p:cTn>
                              </p:par>
                            </p:childTnLst>
                          </p:cTn>
                        </p:par>
                        <p:par>
                          <p:cTn id="148" fill="hold">
                            <p:stCondLst>
                              <p:cond delay="5250"/>
                            </p:stCondLst>
                            <p:childTnLst>
                              <p:par>
                                <p:cTn id="149" presetID="22" presetClass="entr" presetSubtype="8" fill="hold" grpId="0" nodeType="afterEffect">
                                  <p:stCondLst>
                                    <p:cond delay="500"/>
                                  </p:stCondLst>
                                  <p:childTnLst>
                                    <p:set>
                                      <p:cBhvr>
                                        <p:cTn id="150" dur="1" fill="hold">
                                          <p:stCondLst>
                                            <p:cond delay="0"/>
                                          </p:stCondLst>
                                        </p:cTn>
                                        <p:tgtEl>
                                          <p:spTgt spid="39">
                                            <p:txEl>
                                              <p:pRg st="7" end="7"/>
                                            </p:txEl>
                                          </p:spTgt>
                                        </p:tgtEl>
                                        <p:attrNameLst>
                                          <p:attrName>style.visibility</p:attrName>
                                        </p:attrNameLst>
                                      </p:cBhvr>
                                      <p:to>
                                        <p:strVal val="visible"/>
                                      </p:to>
                                    </p:set>
                                    <p:animEffect transition="in" filter="wipe(left)">
                                      <p:cBhvr>
                                        <p:cTn id="151" dur="500"/>
                                        <p:tgtEl>
                                          <p:spTgt spid="39">
                                            <p:txEl>
                                              <p:pRg st="7" end="7"/>
                                            </p:txEl>
                                          </p:spTgt>
                                        </p:tgtEl>
                                      </p:cBhvr>
                                    </p:animEffect>
                                  </p:childTnLst>
                                </p:cTn>
                              </p:par>
                            </p:childTnLst>
                          </p:cTn>
                        </p:par>
                        <p:par>
                          <p:cTn id="152" fill="hold">
                            <p:stCondLst>
                              <p:cond delay="6250"/>
                            </p:stCondLst>
                            <p:childTnLst>
                              <p:par>
                                <p:cTn id="153" presetID="22" presetClass="entr" presetSubtype="8" fill="hold" grpId="0" nodeType="afterEffect">
                                  <p:stCondLst>
                                    <p:cond delay="500"/>
                                  </p:stCondLst>
                                  <p:childTnLst>
                                    <p:set>
                                      <p:cBhvr>
                                        <p:cTn id="154" dur="1" fill="hold">
                                          <p:stCondLst>
                                            <p:cond delay="0"/>
                                          </p:stCondLst>
                                        </p:cTn>
                                        <p:tgtEl>
                                          <p:spTgt spid="39">
                                            <p:txEl>
                                              <p:pRg st="9" end="9"/>
                                            </p:txEl>
                                          </p:spTgt>
                                        </p:tgtEl>
                                        <p:attrNameLst>
                                          <p:attrName>style.visibility</p:attrName>
                                        </p:attrNameLst>
                                      </p:cBhvr>
                                      <p:to>
                                        <p:strVal val="visible"/>
                                      </p:to>
                                    </p:set>
                                    <p:animEffect transition="in" filter="wipe(left)">
                                      <p:cBhvr>
                                        <p:cTn id="155" dur="750"/>
                                        <p:tgtEl>
                                          <p:spTgt spid="39">
                                            <p:txEl>
                                              <p:pRg st="9" end="9"/>
                                            </p:txEl>
                                          </p:spTgt>
                                        </p:tgtEl>
                                      </p:cBhvr>
                                    </p:animEffect>
                                  </p:childTnLst>
                                </p:cTn>
                              </p:par>
                            </p:childTnLst>
                          </p:cTn>
                        </p:par>
                        <p:par>
                          <p:cTn id="156" fill="hold">
                            <p:stCondLst>
                              <p:cond delay="7500"/>
                            </p:stCondLst>
                            <p:childTnLst>
                              <p:par>
                                <p:cTn id="157" presetID="10" presetClass="entr" presetSubtype="0" fill="hold" grpId="0" nodeType="afterEffect">
                                  <p:stCondLst>
                                    <p:cond delay="500"/>
                                  </p:stCondLst>
                                  <p:childTnLst>
                                    <p:set>
                                      <p:cBhvr>
                                        <p:cTn id="158" dur="1" fill="hold">
                                          <p:stCondLst>
                                            <p:cond delay="0"/>
                                          </p:stCondLst>
                                        </p:cTn>
                                        <p:tgtEl>
                                          <p:spTgt spid="39">
                                            <p:txEl>
                                              <p:pRg st="10" end="10"/>
                                            </p:txEl>
                                          </p:spTgt>
                                        </p:tgtEl>
                                        <p:attrNameLst>
                                          <p:attrName>style.visibility</p:attrName>
                                        </p:attrNameLst>
                                      </p:cBhvr>
                                      <p:to>
                                        <p:strVal val="visible"/>
                                      </p:to>
                                    </p:set>
                                    <p:animEffect transition="in" filter="fade">
                                      <p:cBhvr>
                                        <p:cTn id="159" dur="500"/>
                                        <p:tgtEl>
                                          <p:spTgt spid="39">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uiExpand="1"/>
      <p:bldP spid="37" grpId="1" uiExpand="1" build="allAtOnce"/>
      <p:bldP spid="39" grpId="0" uiExpand="1" build="p"/>
      <p:bldP spid="6" grpId="0"/>
      <p:bldP spid="6" grpId="1" uiExpand="1"/>
      <p:bldP spid="7" grpId="0"/>
      <p:bldP spid="7" grpId="1" uiExpand="1"/>
      <p:bldP spid="8" grpId="0" uiExpand="1" animBg="1"/>
      <p:bldP spid="8" grpId="1" uiExpand="1" animBg="1"/>
      <p:bldP spid="9" grpId="0" uiExpand="1" animBg="1"/>
      <p:bldP spid="9" grpId="1" uiExpand="1" animBg="1"/>
      <p:bldP spid="12" grpId="0"/>
      <p:bldP spid="12" grpId="1" uiExpand="1"/>
      <p:bldP spid="13" grpId="0"/>
      <p:bldP spid="13" grpId="1" uiExpand="1"/>
      <p:bldP spid="14" grpId="0"/>
      <p:bldP spid="14" grpId="1" uiExpand="1"/>
      <p:bldP spid="15" grpId="0" uiExpand="1"/>
      <p:bldP spid="15" grpId="1" uiExpand="1"/>
      <p:bldP spid="16" grpId="0" uiExpand="1" animBg="1"/>
      <p:bldP spid="16" grpId="1" uiExpand="1" animBg="1"/>
      <p:bldP spid="21" grpId="0" uiExpand="1"/>
      <p:bldP spid="21" grpId="1" uiExpand="1"/>
      <p:bldP spid="30" grpId="0" uiExpand="1"/>
      <p:bldP spid="30" grpId="1" uiExpand="1"/>
      <p:bldP spid="36" grpId="0" uiExpand="1"/>
      <p:bldP spid="36" grpId="1" uiExpand="1"/>
      <p:bldP spid="54"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p:cNvSpPr>
            <a:spLocks noGrp="1"/>
          </p:cNvSpPr>
          <p:nvPr>
            <p:ph type="title"/>
          </p:nvPr>
        </p:nvSpPr>
        <p:spPr/>
        <p:txBody>
          <a:bodyPr/>
          <a:lstStyle/>
          <a:p>
            <a:pPr algn="ctr"/>
            <a:r>
              <a:rPr lang="sv-SE" sz="4800" b="1" dirty="0"/>
              <a:t>3 + 2 = </a:t>
            </a:r>
          </a:p>
        </p:txBody>
      </p:sp>
      <p:sp>
        <p:nvSpPr>
          <p:cNvPr id="17" name="Platshållare för innehåll 16"/>
          <p:cNvSpPr>
            <a:spLocks noGrp="1"/>
          </p:cNvSpPr>
          <p:nvPr>
            <p:ph idx="1"/>
          </p:nvPr>
        </p:nvSpPr>
        <p:spPr/>
        <p:txBody>
          <a:bodyPr/>
          <a:lstStyle/>
          <a:p>
            <a:endParaRPr lang="sv-SE"/>
          </a:p>
        </p:txBody>
      </p:sp>
      <p:sp>
        <p:nvSpPr>
          <p:cNvPr id="4" name="Platshållare för bildnummer 3"/>
          <p:cNvSpPr>
            <a:spLocks noGrp="1"/>
          </p:cNvSpPr>
          <p:nvPr>
            <p:ph type="sldNum" sz="quarter" idx="12"/>
          </p:nvPr>
        </p:nvSpPr>
        <p:spPr/>
        <p:txBody>
          <a:bodyPr/>
          <a:lstStyle/>
          <a:p>
            <a:fld id="{5169585C-05CC-4298-8761-5216BD47F970}" type="slidenum">
              <a:rPr lang="en-GB" smtClean="0"/>
              <a:pPr/>
              <a:t>16</a:t>
            </a:fld>
            <a:endParaRPr lang="en-GB"/>
          </a:p>
        </p:txBody>
      </p:sp>
      <p:sp>
        <p:nvSpPr>
          <p:cNvPr id="18" name="Platshållare för text 17"/>
          <p:cNvSpPr>
            <a:spLocks noGrp="1"/>
          </p:cNvSpPr>
          <p:nvPr>
            <p:ph type="body" sz="quarter" idx="13"/>
          </p:nvPr>
        </p:nvSpPr>
        <p:spPr/>
        <p:txBody>
          <a:bodyPr/>
          <a:lstStyle/>
          <a:p>
            <a:endParaRPr lang="sv-SE"/>
          </a:p>
        </p:txBody>
      </p:sp>
      <p:pic>
        <p:nvPicPr>
          <p:cNvPr id="9" name="Bildobjekt 8" descr="(2) Tubaina Acida - Mozilla Firefox"/>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17" y="-5612"/>
            <a:ext cx="2723393" cy="6858000"/>
          </a:xfrm>
          <a:prstGeom prst="rect">
            <a:avLst/>
          </a:prstGeom>
        </p:spPr>
      </p:pic>
      <p:pic>
        <p:nvPicPr>
          <p:cNvPr id="10" name="Bildobjekt 9" descr="(2) Tubaina Acida - Mozilla Firefox"/>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80428" y="-5612"/>
            <a:ext cx="2723393" cy="6858000"/>
          </a:xfrm>
          <a:prstGeom prst="rect">
            <a:avLst/>
          </a:prstGeom>
        </p:spPr>
      </p:pic>
      <p:pic>
        <p:nvPicPr>
          <p:cNvPr id="11" name="Bildobjekt 10" descr="(2) Tubaina Acida - Mozilla Firefox"/>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65473" y="7474"/>
            <a:ext cx="2723393" cy="6858000"/>
          </a:xfrm>
          <a:prstGeom prst="rect">
            <a:avLst/>
          </a:prstGeom>
        </p:spPr>
      </p:pic>
      <p:pic>
        <p:nvPicPr>
          <p:cNvPr id="12" name="Bildobjekt 11" descr="(2) Tubaina Acida - Mozilla Firefox"/>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50518" y="-5612"/>
            <a:ext cx="2723393" cy="6858000"/>
          </a:xfrm>
          <a:prstGeom prst="rect">
            <a:avLst/>
          </a:prstGeom>
        </p:spPr>
      </p:pic>
      <p:pic>
        <p:nvPicPr>
          <p:cNvPr id="15" name="Bildobjekt 14" descr="(2) Bo Sinander - Mozilla Firefox"/>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35563" y="-5612"/>
            <a:ext cx="2723393" cy="6858000"/>
          </a:xfrm>
          <a:prstGeom prst="rect">
            <a:avLst/>
          </a:prstGeom>
        </p:spPr>
      </p:pic>
      <p:pic>
        <p:nvPicPr>
          <p:cNvPr id="16" name="Bildobjekt 15" descr="(2) Bo Sinander - Mozilla Firefox"/>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420607" y="-5612"/>
            <a:ext cx="2723393" cy="6858000"/>
          </a:xfrm>
          <a:prstGeom prst="rect">
            <a:avLst/>
          </a:prstGeom>
        </p:spPr>
      </p:pic>
    </p:spTree>
    <p:extLst>
      <p:ext uri="{BB962C8B-B14F-4D97-AF65-F5344CB8AC3E}">
        <p14:creationId xmlns:p14="http://schemas.microsoft.com/office/powerpoint/2010/main" val="180744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25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2750"/>
                            </p:stCondLst>
                            <p:childTnLst>
                              <p:par>
                                <p:cTn id="9" presetID="10" presetClass="entr" presetSubtype="0" fill="hold" nodeType="afterEffect">
                                  <p:stCondLst>
                                    <p:cond delay="225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5500"/>
                            </p:stCondLst>
                            <p:childTnLst>
                              <p:par>
                                <p:cTn id="13" presetID="10" presetClass="entr" presetSubtype="0" fill="hold" nodeType="afterEffect">
                                  <p:stCondLst>
                                    <p:cond delay="225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par>
                          <p:cTn id="16" fill="hold">
                            <p:stCondLst>
                              <p:cond delay="8250"/>
                            </p:stCondLst>
                            <p:childTnLst>
                              <p:par>
                                <p:cTn id="17" presetID="10" presetClass="entr" presetSubtype="0" fill="hold" nodeType="afterEffect">
                                  <p:stCondLst>
                                    <p:cond delay="225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par>
                          <p:cTn id="20" fill="hold">
                            <p:stCondLst>
                              <p:cond delay="11000"/>
                            </p:stCondLst>
                            <p:childTnLst>
                              <p:par>
                                <p:cTn id="21" presetID="10" presetClass="entr" presetSubtype="0" fill="hold" nodeType="afterEffect">
                                  <p:stCondLst>
                                    <p:cond delay="225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childTnLst>
                          </p:cTn>
                        </p:par>
                        <p:par>
                          <p:cTn id="24" fill="hold">
                            <p:stCondLst>
                              <p:cond delay="13750"/>
                            </p:stCondLst>
                            <p:childTnLst>
                              <p:par>
                                <p:cTn id="25" presetID="10" presetClass="entr" presetSubtype="0" fill="hold" nodeType="afterEffect">
                                  <p:stCondLst>
                                    <p:cond delay="225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291357A-1467-FB5F-639C-FC95BA29C844}"/>
              </a:ext>
            </a:extLst>
          </p:cNvPr>
          <p:cNvSpPr>
            <a:spLocks noGrp="1"/>
          </p:cNvSpPr>
          <p:nvPr>
            <p:ph type="title"/>
          </p:nvPr>
        </p:nvSpPr>
        <p:spPr/>
        <p:txBody>
          <a:bodyPr/>
          <a:lstStyle/>
          <a:p>
            <a:endParaRPr lang="sv-SE" dirty="0"/>
          </a:p>
        </p:txBody>
      </p:sp>
      <p:sp>
        <p:nvSpPr>
          <p:cNvPr id="10" name="Text Placeholder 9">
            <a:extLst>
              <a:ext uri="{FF2B5EF4-FFF2-40B4-BE49-F238E27FC236}">
                <a16:creationId xmlns:a16="http://schemas.microsoft.com/office/drawing/2014/main" id="{704B3B4F-3760-44F6-3A37-30D115C4E35E}"/>
              </a:ext>
            </a:extLst>
          </p:cNvPr>
          <p:cNvSpPr>
            <a:spLocks noGrp="1"/>
          </p:cNvSpPr>
          <p:nvPr>
            <p:ph type="body" sz="quarter" idx="13"/>
          </p:nvPr>
        </p:nvSpPr>
        <p:spPr/>
        <p:txBody>
          <a:bodyPr/>
          <a:lstStyle/>
          <a:p>
            <a:endParaRPr lang="sv-SE"/>
          </a:p>
        </p:txBody>
      </p:sp>
      <p:sp>
        <p:nvSpPr>
          <p:cNvPr id="5" name="Date Placeholder 4">
            <a:extLst>
              <a:ext uri="{FF2B5EF4-FFF2-40B4-BE49-F238E27FC236}">
                <a16:creationId xmlns:a16="http://schemas.microsoft.com/office/drawing/2014/main" id="{550AFC7D-7EDD-7C8A-0CD6-F9619FEE9973}"/>
              </a:ext>
            </a:extLst>
          </p:cNvPr>
          <p:cNvSpPr>
            <a:spLocks noGrp="1"/>
          </p:cNvSpPr>
          <p:nvPr>
            <p:ph type="dt" sz="half" idx="14"/>
          </p:nvPr>
        </p:nvSpPr>
        <p:spPr/>
        <p:txBody>
          <a:bodyPr/>
          <a:lstStyle/>
          <a:p>
            <a:fld id="{CB0219D8-FF3D-4115-A195-7159B4FBE886}" type="datetime10">
              <a:rPr lang="sv-SE" noProof="0" smtClean="0"/>
              <a:pPr/>
              <a:t>13:28</a:t>
            </a:fld>
            <a:endParaRPr lang="en-GB" noProof="0" dirty="0"/>
          </a:p>
        </p:txBody>
      </p:sp>
      <p:sp>
        <p:nvSpPr>
          <p:cNvPr id="6" name="Slide Number Placeholder 5">
            <a:extLst>
              <a:ext uri="{FF2B5EF4-FFF2-40B4-BE49-F238E27FC236}">
                <a16:creationId xmlns:a16="http://schemas.microsoft.com/office/drawing/2014/main" id="{64D3CFF1-F98A-479A-1D73-80D4330903D7}"/>
              </a:ext>
            </a:extLst>
          </p:cNvPr>
          <p:cNvSpPr>
            <a:spLocks noGrp="1"/>
          </p:cNvSpPr>
          <p:nvPr>
            <p:ph type="sldNum" sz="quarter" idx="16"/>
          </p:nvPr>
        </p:nvSpPr>
        <p:spPr/>
        <p:txBody>
          <a:bodyPr/>
          <a:lstStyle/>
          <a:p>
            <a:fld id="{C44C7D1A-FE10-4518-B205-2605BAEA013F}" type="slidenum">
              <a:rPr lang="en-GB" noProof="0" smtClean="0"/>
              <a:pPr/>
              <a:t>17</a:t>
            </a:fld>
            <a:endParaRPr lang="en-GB" noProof="0"/>
          </a:p>
        </p:txBody>
      </p:sp>
      <p:pic>
        <p:nvPicPr>
          <p:cNvPr id="11" name="Picture 2" descr="No alternative text description for this image">
            <a:extLst>
              <a:ext uri="{FF2B5EF4-FFF2-40B4-BE49-F238E27FC236}">
                <a16:creationId xmlns:a16="http://schemas.microsoft.com/office/drawing/2014/main" id="{1FB37E5E-6644-764A-AB7B-7B5F55B133C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7330" y="1860550"/>
            <a:ext cx="5549340" cy="4252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96922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6F179D-E92E-7525-094A-E16356454744}"/>
              </a:ext>
            </a:extLst>
          </p:cNvPr>
          <p:cNvSpPr>
            <a:spLocks noGrp="1"/>
          </p:cNvSpPr>
          <p:nvPr>
            <p:ph type="title"/>
          </p:nvPr>
        </p:nvSpPr>
        <p:spPr/>
        <p:txBody>
          <a:bodyPr/>
          <a:lstStyle/>
          <a:p>
            <a:endParaRPr lang="sv-SE" dirty="0"/>
          </a:p>
        </p:txBody>
      </p:sp>
      <p:pic>
        <p:nvPicPr>
          <p:cNvPr id="8" name="Content Placeholder 7">
            <a:extLst>
              <a:ext uri="{FF2B5EF4-FFF2-40B4-BE49-F238E27FC236}">
                <a16:creationId xmlns:a16="http://schemas.microsoft.com/office/drawing/2014/main" id="{80473CE6-1ADD-4B3E-71E0-2BD839D7794A}"/>
              </a:ext>
            </a:extLst>
          </p:cNvPr>
          <p:cNvPicPr>
            <a:picLocks noGrp="1" noChangeAspect="1"/>
          </p:cNvPicPr>
          <p:nvPr>
            <p:ph idx="1"/>
          </p:nvPr>
        </p:nvPicPr>
        <p:blipFill>
          <a:blip r:embed="rId3"/>
          <a:stretch>
            <a:fillRect/>
          </a:stretch>
        </p:blipFill>
        <p:spPr>
          <a:xfrm>
            <a:off x="2685459" y="1268413"/>
            <a:ext cx="3773082" cy="4845050"/>
          </a:xfrm>
        </p:spPr>
      </p:pic>
      <p:sp>
        <p:nvSpPr>
          <p:cNvPr id="4" name="Date Placeholder 3">
            <a:extLst>
              <a:ext uri="{FF2B5EF4-FFF2-40B4-BE49-F238E27FC236}">
                <a16:creationId xmlns:a16="http://schemas.microsoft.com/office/drawing/2014/main" id="{06748A9F-0385-E36B-9C21-BE035A58963F}"/>
              </a:ext>
            </a:extLst>
          </p:cNvPr>
          <p:cNvSpPr>
            <a:spLocks noGrp="1"/>
          </p:cNvSpPr>
          <p:nvPr>
            <p:ph type="dt" sz="half" idx="10"/>
          </p:nvPr>
        </p:nvSpPr>
        <p:spPr/>
        <p:txBody>
          <a:bodyPr/>
          <a:lstStyle/>
          <a:p>
            <a:fld id="{CB0219D8-FF3D-4115-A195-7159B4FBE886}" type="datetime10">
              <a:rPr lang="sv-SE" noProof="0" smtClean="0"/>
              <a:pPr/>
              <a:t>13:28</a:t>
            </a:fld>
            <a:endParaRPr lang="en-GB" noProof="0" dirty="0"/>
          </a:p>
        </p:txBody>
      </p:sp>
      <p:sp>
        <p:nvSpPr>
          <p:cNvPr id="5" name="Slide Number Placeholder 4">
            <a:extLst>
              <a:ext uri="{FF2B5EF4-FFF2-40B4-BE49-F238E27FC236}">
                <a16:creationId xmlns:a16="http://schemas.microsoft.com/office/drawing/2014/main" id="{F80FF73A-8B51-03BC-32F6-6B149ADAE484}"/>
              </a:ext>
            </a:extLst>
          </p:cNvPr>
          <p:cNvSpPr>
            <a:spLocks noGrp="1"/>
          </p:cNvSpPr>
          <p:nvPr>
            <p:ph type="sldNum" sz="quarter" idx="12"/>
          </p:nvPr>
        </p:nvSpPr>
        <p:spPr/>
        <p:txBody>
          <a:bodyPr/>
          <a:lstStyle/>
          <a:p>
            <a:fld id="{E60712A0-08B7-407F-9E15-9B222826C820}" type="slidenum">
              <a:rPr lang="en-GB" noProof="0" smtClean="0"/>
              <a:pPr/>
              <a:t>18</a:t>
            </a:fld>
            <a:endParaRPr lang="en-GB" noProof="0"/>
          </a:p>
        </p:txBody>
      </p:sp>
      <p:sp>
        <p:nvSpPr>
          <p:cNvPr id="6" name="Text Placeholder 5">
            <a:extLst>
              <a:ext uri="{FF2B5EF4-FFF2-40B4-BE49-F238E27FC236}">
                <a16:creationId xmlns:a16="http://schemas.microsoft.com/office/drawing/2014/main" id="{40CE9686-FB0F-695A-42BE-FCF38F1D0D3E}"/>
              </a:ext>
            </a:extLst>
          </p:cNvPr>
          <p:cNvSpPr>
            <a:spLocks noGrp="1"/>
          </p:cNvSpPr>
          <p:nvPr>
            <p:ph type="body" sz="quarter" idx="13"/>
          </p:nvPr>
        </p:nvSpPr>
        <p:spPr/>
        <p:txBody>
          <a:bodyPr/>
          <a:lstStyle/>
          <a:p>
            <a:endParaRPr lang="sv-SE"/>
          </a:p>
        </p:txBody>
      </p:sp>
    </p:spTree>
    <p:extLst>
      <p:ext uri="{BB962C8B-B14F-4D97-AF65-F5344CB8AC3E}">
        <p14:creationId xmlns:p14="http://schemas.microsoft.com/office/powerpoint/2010/main" val="3371473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artoon of a dinosaur wearing a suit&#10;&#10;Description automatically generated with medium confidence">
            <a:extLst>
              <a:ext uri="{FF2B5EF4-FFF2-40B4-BE49-F238E27FC236}">
                <a16:creationId xmlns:a16="http://schemas.microsoft.com/office/drawing/2014/main" id="{150FEC93-4E78-4847-3461-B84B701C0E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7527" y="2459734"/>
            <a:ext cx="1784759" cy="2069721"/>
          </a:xfrm>
          <a:prstGeom prst="rect">
            <a:avLst/>
          </a:prstGeom>
        </p:spPr>
      </p:pic>
      <p:sp>
        <p:nvSpPr>
          <p:cNvPr id="6" name="Rectangle: Top Corners One Rounded and One Snipped 5">
            <a:extLst>
              <a:ext uri="{FF2B5EF4-FFF2-40B4-BE49-F238E27FC236}">
                <a16:creationId xmlns:a16="http://schemas.microsoft.com/office/drawing/2014/main" id="{D437C4EE-E976-B6A1-8389-6AE3F016B248}"/>
              </a:ext>
            </a:extLst>
          </p:cNvPr>
          <p:cNvSpPr/>
          <p:nvPr/>
        </p:nvSpPr>
        <p:spPr>
          <a:xfrm>
            <a:off x="3499944" y="2010265"/>
            <a:ext cx="1962807" cy="774383"/>
          </a:xfrm>
          <a:prstGeom prst="snipRoundRect">
            <a:avLst/>
          </a:prstGeom>
          <a:solidFill>
            <a:schemeClr val="bg2">
              <a:lumMod val="5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defTabSz="309563" fontAlgn="auto" hangingPunct="0">
              <a:spcBef>
                <a:spcPts val="0"/>
              </a:spcBef>
              <a:spcAft>
                <a:spcPts val="0"/>
              </a:spcAft>
            </a:pPr>
            <a:r>
              <a:rPr lang="sv-SE" sz="1200" dirty="0">
                <a:solidFill>
                  <a:srgbClr val="FFFFFF"/>
                </a:solidFill>
                <a:latin typeface="+mn-lt"/>
                <a:sym typeface="Helvetica Neue Medium"/>
              </a:rPr>
              <a:t>When I wrote the code, only God and I understood what it did.</a:t>
            </a:r>
          </a:p>
          <a:p>
            <a:pPr defTabSz="309563" fontAlgn="auto" hangingPunct="0">
              <a:spcBef>
                <a:spcPts val="0"/>
              </a:spcBef>
              <a:spcAft>
                <a:spcPts val="0"/>
              </a:spcAft>
            </a:pPr>
            <a:endParaRPr lang="sv-SE" sz="1200" dirty="0">
              <a:solidFill>
                <a:srgbClr val="FFFFFF"/>
              </a:solidFill>
              <a:latin typeface="+mn-lt"/>
              <a:sym typeface="Helvetica Neue Medium"/>
            </a:endParaRPr>
          </a:p>
        </p:txBody>
      </p:sp>
      <p:sp>
        <p:nvSpPr>
          <p:cNvPr id="7" name="Rectangle 6">
            <a:extLst>
              <a:ext uri="{FF2B5EF4-FFF2-40B4-BE49-F238E27FC236}">
                <a16:creationId xmlns:a16="http://schemas.microsoft.com/office/drawing/2014/main" id="{8B4CFFC0-EBEB-8F77-B0CA-2BD7FA885EDA}"/>
              </a:ext>
            </a:extLst>
          </p:cNvPr>
          <p:cNvSpPr/>
          <p:nvPr/>
        </p:nvSpPr>
        <p:spPr>
          <a:xfrm>
            <a:off x="3499943" y="3984799"/>
            <a:ext cx="1962807" cy="230832"/>
          </a:xfrm>
          <a:prstGeom prst="rect">
            <a:avLst/>
          </a:prstGeom>
          <a:solidFill>
            <a:schemeClr val="bg2">
              <a:lumMod val="5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defTabSz="309563" fontAlgn="auto" hangingPunct="0">
              <a:spcBef>
                <a:spcPts val="0"/>
              </a:spcBef>
              <a:spcAft>
                <a:spcPts val="0"/>
              </a:spcAft>
            </a:pPr>
            <a:r>
              <a:rPr lang="sv-SE" sz="1200" dirty="0">
                <a:solidFill>
                  <a:srgbClr val="FFFFFF"/>
                </a:solidFill>
                <a:latin typeface="+mn-lt"/>
                <a:sym typeface="Helvetica Neue Medium"/>
              </a:rPr>
              <a:t>Now… only God knows.</a:t>
            </a:r>
            <a:endParaRPr lang="sv-SE" sz="400" dirty="0">
              <a:solidFill>
                <a:srgbClr val="FFFFFF"/>
              </a:solidFill>
              <a:latin typeface="+mn-lt"/>
              <a:sym typeface="Helvetica Neue Medium"/>
            </a:endParaRPr>
          </a:p>
          <a:p>
            <a:pPr defTabSz="309563" fontAlgn="auto" hangingPunct="0">
              <a:spcBef>
                <a:spcPts val="0"/>
              </a:spcBef>
              <a:spcAft>
                <a:spcPts val="0"/>
              </a:spcAft>
            </a:pPr>
            <a:endParaRPr lang="sv-SE" sz="300" dirty="0">
              <a:solidFill>
                <a:srgbClr val="FFFFFF"/>
              </a:solidFill>
              <a:latin typeface="+mn-lt"/>
              <a:sym typeface="Helvetica Neue Medium"/>
            </a:endParaRPr>
          </a:p>
        </p:txBody>
      </p:sp>
      <p:pic>
        <p:nvPicPr>
          <p:cNvPr id="11" name="Picture 10" descr="A cow lying in the grass&#10;&#10;Description automatically generated with low confidence">
            <a:extLst>
              <a:ext uri="{FF2B5EF4-FFF2-40B4-BE49-F238E27FC236}">
                <a16:creationId xmlns:a16="http://schemas.microsoft.com/office/drawing/2014/main" id="{86085285-33C9-7002-A8C9-BD68341744B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4836" r="6026"/>
          <a:stretch/>
        </p:blipFill>
        <p:spPr>
          <a:xfrm rot="5400000">
            <a:off x="3832872" y="2354921"/>
            <a:ext cx="1296949" cy="1962807"/>
          </a:xfrm>
          <a:prstGeom prst="rect">
            <a:avLst/>
          </a:prstGeom>
        </p:spPr>
      </p:pic>
      <p:pic>
        <p:nvPicPr>
          <p:cNvPr id="10" name="Picture 9">
            <a:extLst>
              <a:ext uri="{FF2B5EF4-FFF2-40B4-BE49-F238E27FC236}">
                <a16:creationId xmlns:a16="http://schemas.microsoft.com/office/drawing/2014/main" id="{BEF8542D-5EC9-ADA4-EB3C-B068FDD520E0}"/>
              </a:ext>
            </a:extLst>
          </p:cNvPr>
          <p:cNvPicPr>
            <a:picLocks noChangeAspect="1"/>
          </p:cNvPicPr>
          <p:nvPr/>
        </p:nvPicPr>
        <p:blipFill rotWithShape="1">
          <a:blip r:embed="rId4"/>
          <a:srcRect l="477" t="422"/>
          <a:stretch/>
        </p:blipFill>
        <p:spPr>
          <a:xfrm>
            <a:off x="6300192" y="2010265"/>
            <a:ext cx="1977885" cy="2219275"/>
          </a:xfrm>
          <a:prstGeom prst="rect">
            <a:avLst/>
          </a:prstGeom>
        </p:spPr>
      </p:pic>
    </p:spTree>
    <p:extLst>
      <p:ext uri="{BB962C8B-B14F-4D97-AF65-F5344CB8AC3E}">
        <p14:creationId xmlns:p14="http://schemas.microsoft.com/office/powerpoint/2010/main" val="3144573638"/>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5DCE7-B317-04C8-D1B3-32E65F353E9B}"/>
              </a:ext>
            </a:extLst>
          </p:cNvPr>
          <p:cNvSpPr>
            <a:spLocks noGrp="1"/>
          </p:cNvSpPr>
          <p:nvPr>
            <p:ph type="title"/>
          </p:nvPr>
        </p:nvSpPr>
        <p:spPr/>
        <p:txBody>
          <a:bodyPr/>
          <a:lstStyle/>
          <a:p>
            <a:r>
              <a:rPr lang="sv-SE" dirty="0" err="1"/>
              <a:t>What</a:t>
            </a:r>
            <a:r>
              <a:rPr lang="sv-SE" dirty="0"/>
              <a:t> the </a:t>
            </a:r>
            <a:r>
              <a:rPr lang="sv-SE" dirty="0" err="1"/>
              <a:t>Client</a:t>
            </a:r>
            <a:r>
              <a:rPr lang="sv-SE" dirty="0"/>
              <a:t> </a:t>
            </a:r>
            <a:r>
              <a:rPr lang="sv-SE" dirty="0" err="1"/>
              <a:t>asked</a:t>
            </a:r>
            <a:r>
              <a:rPr lang="sv-SE" dirty="0"/>
              <a:t> for</a:t>
            </a:r>
          </a:p>
        </p:txBody>
      </p:sp>
      <p:sp>
        <p:nvSpPr>
          <p:cNvPr id="3" name="Text Placeholder 2">
            <a:extLst>
              <a:ext uri="{FF2B5EF4-FFF2-40B4-BE49-F238E27FC236}">
                <a16:creationId xmlns:a16="http://schemas.microsoft.com/office/drawing/2014/main" id="{32B2048B-7C51-C625-7AC5-0B99A63CCD47}"/>
              </a:ext>
            </a:extLst>
          </p:cNvPr>
          <p:cNvSpPr>
            <a:spLocks noGrp="1"/>
          </p:cNvSpPr>
          <p:nvPr>
            <p:ph type="body" idx="1"/>
          </p:nvPr>
        </p:nvSpPr>
        <p:spPr/>
        <p:txBody>
          <a:bodyPr/>
          <a:lstStyle/>
          <a:p>
            <a:r>
              <a:rPr lang="sv-SE" dirty="0"/>
              <a:t> </a:t>
            </a:r>
          </a:p>
        </p:txBody>
      </p:sp>
      <p:sp>
        <p:nvSpPr>
          <p:cNvPr id="5" name="Text Placeholder 4">
            <a:extLst>
              <a:ext uri="{FF2B5EF4-FFF2-40B4-BE49-F238E27FC236}">
                <a16:creationId xmlns:a16="http://schemas.microsoft.com/office/drawing/2014/main" id="{4A15F715-4F11-7A3E-AA13-95B31F8D7A1D}"/>
              </a:ext>
            </a:extLst>
          </p:cNvPr>
          <p:cNvSpPr>
            <a:spLocks noGrp="1"/>
          </p:cNvSpPr>
          <p:nvPr>
            <p:ph type="body" sz="quarter" idx="3"/>
          </p:nvPr>
        </p:nvSpPr>
        <p:spPr/>
        <p:txBody>
          <a:bodyPr/>
          <a:lstStyle/>
          <a:p>
            <a:r>
              <a:rPr lang="sv-SE" dirty="0"/>
              <a:t>Set </a:t>
            </a:r>
            <a:r>
              <a:rPr lang="sv-SE" dirty="0" err="1"/>
              <a:t>up</a:t>
            </a:r>
            <a:endParaRPr lang="sv-SE" dirty="0"/>
          </a:p>
        </p:txBody>
      </p:sp>
      <p:sp>
        <p:nvSpPr>
          <p:cNvPr id="7" name="Date Placeholder 6">
            <a:extLst>
              <a:ext uri="{FF2B5EF4-FFF2-40B4-BE49-F238E27FC236}">
                <a16:creationId xmlns:a16="http://schemas.microsoft.com/office/drawing/2014/main" id="{28D4BAE6-4A2A-A37B-111C-6C7549414BCC}"/>
              </a:ext>
            </a:extLst>
          </p:cNvPr>
          <p:cNvSpPr>
            <a:spLocks noGrp="1"/>
          </p:cNvSpPr>
          <p:nvPr>
            <p:ph type="dt" sz="half" idx="10"/>
          </p:nvPr>
        </p:nvSpPr>
        <p:spPr/>
        <p:txBody>
          <a:bodyPr/>
          <a:lstStyle/>
          <a:p>
            <a:fld id="{CB0219D8-FF3D-4115-A195-7159B4FBE886}" type="datetime10">
              <a:rPr lang="sv-SE" noProof="0" smtClean="0"/>
              <a:pPr/>
              <a:t>13:28</a:t>
            </a:fld>
            <a:endParaRPr lang="en-GB" noProof="0" dirty="0"/>
          </a:p>
        </p:txBody>
      </p:sp>
      <p:sp>
        <p:nvSpPr>
          <p:cNvPr id="8" name="Slide Number Placeholder 7">
            <a:extLst>
              <a:ext uri="{FF2B5EF4-FFF2-40B4-BE49-F238E27FC236}">
                <a16:creationId xmlns:a16="http://schemas.microsoft.com/office/drawing/2014/main" id="{DF2B8E07-C267-0EBC-30C8-A87DF39990A1}"/>
              </a:ext>
            </a:extLst>
          </p:cNvPr>
          <p:cNvSpPr>
            <a:spLocks noGrp="1"/>
          </p:cNvSpPr>
          <p:nvPr>
            <p:ph type="sldNum" sz="quarter" idx="12"/>
          </p:nvPr>
        </p:nvSpPr>
        <p:spPr/>
        <p:txBody>
          <a:bodyPr/>
          <a:lstStyle/>
          <a:p>
            <a:fld id="{2CCFF099-AECA-4F42-871A-079387B23591}" type="slidenum">
              <a:rPr lang="en-GB" noProof="0" smtClean="0"/>
              <a:pPr/>
              <a:t>2</a:t>
            </a:fld>
            <a:endParaRPr lang="en-GB" noProof="0"/>
          </a:p>
        </p:txBody>
      </p:sp>
      <p:sp>
        <p:nvSpPr>
          <p:cNvPr id="9" name="Text Placeholder 8">
            <a:extLst>
              <a:ext uri="{FF2B5EF4-FFF2-40B4-BE49-F238E27FC236}">
                <a16:creationId xmlns:a16="http://schemas.microsoft.com/office/drawing/2014/main" id="{C56E5AA3-4BB6-4873-ACBF-2CF869B25046}"/>
              </a:ext>
            </a:extLst>
          </p:cNvPr>
          <p:cNvSpPr>
            <a:spLocks noGrp="1"/>
          </p:cNvSpPr>
          <p:nvPr>
            <p:ph type="body" sz="quarter" idx="13"/>
          </p:nvPr>
        </p:nvSpPr>
        <p:spPr/>
        <p:txBody>
          <a:bodyPr/>
          <a:lstStyle/>
          <a:p>
            <a:endParaRPr lang="sv-SE"/>
          </a:p>
        </p:txBody>
      </p:sp>
      <p:sp>
        <p:nvSpPr>
          <p:cNvPr id="19" name="Content Placeholder 18">
            <a:extLst>
              <a:ext uri="{FF2B5EF4-FFF2-40B4-BE49-F238E27FC236}">
                <a16:creationId xmlns:a16="http://schemas.microsoft.com/office/drawing/2014/main" id="{EA9B70E2-3292-0EC5-5E16-67A3AA98DADE}"/>
              </a:ext>
            </a:extLst>
          </p:cNvPr>
          <p:cNvSpPr>
            <a:spLocks noGrp="1"/>
          </p:cNvSpPr>
          <p:nvPr>
            <p:ph sz="half" idx="2"/>
          </p:nvPr>
        </p:nvSpPr>
        <p:spPr/>
        <p:txBody>
          <a:bodyPr/>
          <a:lstStyle/>
          <a:p>
            <a:r>
              <a:rPr lang="sv-SE" dirty="0" err="1"/>
              <a:t>Choose</a:t>
            </a:r>
            <a:r>
              <a:rPr lang="sv-SE" dirty="0"/>
              <a:t> a </a:t>
            </a:r>
            <a:r>
              <a:rPr lang="sv-SE" dirty="0" err="1"/>
              <a:t>group</a:t>
            </a:r>
            <a:endParaRPr lang="sv-SE" dirty="0"/>
          </a:p>
          <a:p>
            <a:endParaRPr lang="sv-SE" dirty="0"/>
          </a:p>
          <a:p>
            <a:endParaRPr lang="sv-SE" dirty="0"/>
          </a:p>
          <a:p>
            <a:endParaRPr lang="sv-SE" dirty="0"/>
          </a:p>
          <a:p>
            <a:endParaRPr lang="sv-SE" dirty="0"/>
          </a:p>
          <a:p>
            <a:endParaRPr lang="sv-SE" dirty="0"/>
          </a:p>
          <a:p>
            <a:endParaRPr lang="sv-SE" dirty="0"/>
          </a:p>
          <a:p>
            <a:r>
              <a:rPr lang="sv-SE" dirty="0" err="1"/>
              <a:t>Next</a:t>
            </a:r>
            <a:r>
              <a:rPr lang="sv-SE" dirty="0"/>
              <a:t> </a:t>
            </a:r>
            <a:r>
              <a:rPr lang="sv-SE" dirty="0" err="1"/>
              <a:t>level</a:t>
            </a:r>
            <a:r>
              <a:rPr lang="sv-SE" dirty="0"/>
              <a:t> </a:t>
            </a:r>
            <a:r>
              <a:rPr lang="sv-SE" dirty="0" err="1"/>
              <a:t>allows</a:t>
            </a:r>
            <a:r>
              <a:rPr lang="sv-SE" dirty="0"/>
              <a:t> </a:t>
            </a:r>
            <a:r>
              <a:rPr lang="sv-SE" dirty="0" err="1"/>
              <a:t>items</a:t>
            </a:r>
            <a:r>
              <a:rPr lang="sv-SE" dirty="0"/>
              <a:t> from </a:t>
            </a:r>
            <a:r>
              <a:rPr lang="sv-SE" dirty="0" err="1"/>
              <a:t>that</a:t>
            </a:r>
            <a:r>
              <a:rPr lang="sv-SE" dirty="0"/>
              <a:t> </a:t>
            </a:r>
            <a:r>
              <a:rPr lang="sv-SE" dirty="0" err="1"/>
              <a:t>group</a:t>
            </a:r>
            <a:endParaRPr lang="sv-SE" dirty="0"/>
          </a:p>
          <a:p>
            <a:endParaRPr lang="sv-SE" dirty="0"/>
          </a:p>
          <a:p>
            <a:endParaRPr lang="sv-SE" dirty="0"/>
          </a:p>
          <a:p>
            <a:endParaRPr lang="sv-SE" dirty="0"/>
          </a:p>
          <a:p>
            <a:endParaRPr lang="sv-SE" dirty="0"/>
          </a:p>
          <a:p>
            <a:r>
              <a:rPr lang="sv-SE" dirty="0"/>
              <a:t>Show the </a:t>
            </a:r>
            <a:r>
              <a:rPr lang="sv-SE" dirty="0" err="1"/>
              <a:t>items</a:t>
            </a:r>
            <a:r>
              <a:rPr lang="sv-SE" dirty="0"/>
              <a:t> info text</a:t>
            </a:r>
          </a:p>
          <a:p>
            <a:pPr marL="0" indent="0">
              <a:buNone/>
            </a:pPr>
            <a:endParaRPr lang="sv-SE" dirty="0"/>
          </a:p>
          <a:p>
            <a:endParaRPr lang="sv-SE" dirty="0"/>
          </a:p>
        </p:txBody>
      </p:sp>
      <p:pic>
        <p:nvPicPr>
          <p:cNvPr id="31" name="Picture 30">
            <a:extLst>
              <a:ext uri="{FF2B5EF4-FFF2-40B4-BE49-F238E27FC236}">
                <a16:creationId xmlns:a16="http://schemas.microsoft.com/office/drawing/2014/main" id="{C6DA4BDD-6DC6-D7ED-7905-71DA22DFFF87}"/>
              </a:ext>
            </a:extLst>
          </p:cNvPr>
          <p:cNvPicPr>
            <a:picLocks noChangeAspect="1"/>
          </p:cNvPicPr>
          <p:nvPr/>
        </p:nvPicPr>
        <p:blipFill>
          <a:blip r:embed="rId2"/>
          <a:stretch>
            <a:fillRect/>
          </a:stretch>
        </p:blipFill>
        <p:spPr>
          <a:xfrm>
            <a:off x="611560" y="2204864"/>
            <a:ext cx="2290205" cy="870277"/>
          </a:xfrm>
          <a:prstGeom prst="rect">
            <a:avLst/>
          </a:prstGeom>
        </p:spPr>
      </p:pic>
      <p:pic>
        <p:nvPicPr>
          <p:cNvPr id="4" name="Content Placeholder 35">
            <a:extLst>
              <a:ext uri="{FF2B5EF4-FFF2-40B4-BE49-F238E27FC236}">
                <a16:creationId xmlns:a16="http://schemas.microsoft.com/office/drawing/2014/main" id="{3D6AA3D9-8ED3-198D-72E9-AA37C1F16C32}"/>
              </a:ext>
            </a:extLst>
          </p:cNvPr>
          <p:cNvPicPr>
            <a:picLocks noGrp="1" noChangeAspect="1"/>
          </p:cNvPicPr>
          <p:nvPr>
            <p:ph sz="quarter" idx="4"/>
          </p:nvPr>
        </p:nvPicPr>
        <p:blipFill>
          <a:blip r:embed="rId3" cstate="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a:stretch/>
        </p:blipFill>
        <p:spPr>
          <a:xfrm>
            <a:off x="4645025" y="1936165"/>
            <a:ext cx="4103688" cy="1130607"/>
          </a:xfrm>
          <a:prstGeom prst="rect">
            <a:avLst/>
          </a:prstGeom>
        </p:spPr>
      </p:pic>
      <p:sp>
        <p:nvSpPr>
          <p:cNvPr id="12" name="Oval 11">
            <a:extLst>
              <a:ext uri="{FF2B5EF4-FFF2-40B4-BE49-F238E27FC236}">
                <a16:creationId xmlns:a16="http://schemas.microsoft.com/office/drawing/2014/main" id="{2331B4FD-77BA-27D2-3FA7-41760BCBD6D2}"/>
              </a:ext>
            </a:extLst>
          </p:cNvPr>
          <p:cNvSpPr/>
          <p:nvPr/>
        </p:nvSpPr>
        <p:spPr bwMode="auto">
          <a:xfrm>
            <a:off x="6468982" y="2031778"/>
            <a:ext cx="364242" cy="152785"/>
          </a:xfrm>
          <a:prstGeom prst="ellipse">
            <a:avLst/>
          </a:prstGeom>
          <a:noFill/>
          <a:ln w="9525" cap="flat" cmpd="sng" algn="ctr">
            <a:solidFill>
              <a:schemeClr val="accent5">
                <a:lumMod val="50000"/>
              </a:schemeClr>
            </a:solidFill>
            <a:prstDash val="solid"/>
            <a:round/>
            <a:headEnd type="none" w="med" len="med"/>
            <a:tailEnd type="none" w="med" len="med"/>
            <a:extLst>
              <a:ext uri="{C807C97D-BFC1-408E-A445-0C87EB9F89A2}">
                <ask:lineSketchStyleProps xmlns:ask="http://schemas.microsoft.com/office/drawing/2018/sketchyshapes" sd="2112297733">
                  <a:custGeom>
                    <a:avLst/>
                    <a:gdLst>
                      <a:gd name="connsiteX0" fmla="*/ 0 w 432048"/>
                      <a:gd name="connsiteY0" fmla="*/ 92435 h 184870"/>
                      <a:gd name="connsiteX1" fmla="*/ 216024 w 432048"/>
                      <a:gd name="connsiteY1" fmla="*/ 0 h 184870"/>
                      <a:gd name="connsiteX2" fmla="*/ 432048 w 432048"/>
                      <a:gd name="connsiteY2" fmla="*/ 92435 h 184870"/>
                      <a:gd name="connsiteX3" fmla="*/ 216024 w 432048"/>
                      <a:gd name="connsiteY3" fmla="*/ 184870 h 184870"/>
                      <a:gd name="connsiteX4" fmla="*/ 0 w 432048"/>
                      <a:gd name="connsiteY4" fmla="*/ 92435 h 184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048" h="184870" extrusionOk="0">
                        <a:moveTo>
                          <a:pt x="0" y="92435"/>
                        </a:moveTo>
                        <a:cubicBezTo>
                          <a:pt x="-2817" y="40862"/>
                          <a:pt x="77588" y="-2025"/>
                          <a:pt x="216024" y="0"/>
                        </a:cubicBezTo>
                        <a:cubicBezTo>
                          <a:pt x="334176" y="3001"/>
                          <a:pt x="429138" y="38913"/>
                          <a:pt x="432048" y="92435"/>
                        </a:cubicBezTo>
                        <a:cubicBezTo>
                          <a:pt x="433948" y="142129"/>
                          <a:pt x="343207" y="184194"/>
                          <a:pt x="216024" y="184870"/>
                        </a:cubicBezTo>
                        <a:cubicBezTo>
                          <a:pt x="95094" y="174826"/>
                          <a:pt x="-2216" y="148953"/>
                          <a:pt x="0" y="92435"/>
                        </a:cubicBezTo>
                        <a:close/>
                      </a:path>
                    </a:pathLst>
                  </a:custGeom>
                  <ask:type>
                    <ask:lineSketchNone/>
                  </ask:type>
                </ask:lineSketchStyleProps>
              </a:ext>
            </a:extLst>
          </a:ln>
        </p:spPr>
        <p:style>
          <a:lnRef idx="0">
            <a:scrgbClr r="0" g="0" b="0"/>
          </a:lnRef>
          <a:fillRef idx="0">
            <a:scrgbClr r="0" g="0" b="0"/>
          </a:fillRef>
          <a:effectRef idx="0">
            <a:scrgbClr r="0" g="0" b="0"/>
          </a:effectRef>
          <a:fontRef idx="minor">
            <a:schemeClr val="accent2"/>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sv-SE" sz="1400" b="0" i="0" u="none" strike="noStrike" cap="none" normalizeH="0" baseline="0" dirty="0">
              <a:ln>
                <a:noFill/>
              </a:ln>
              <a:solidFill>
                <a:schemeClr val="bg1"/>
              </a:solidFill>
              <a:effectLst/>
              <a:latin typeface="Verdana" pitchFamily="34" charset="0"/>
            </a:endParaRPr>
          </a:p>
        </p:txBody>
      </p:sp>
      <p:sp>
        <p:nvSpPr>
          <p:cNvPr id="17" name="Rectangle: Rounded Corners 16">
            <a:extLst>
              <a:ext uri="{FF2B5EF4-FFF2-40B4-BE49-F238E27FC236}">
                <a16:creationId xmlns:a16="http://schemas.microsoft.com/office/drawing/2014/main" id="{3C6B3740-1BA1-1E26-37BB-D34A5AA13B1A}"/>
              </a:ext>
            </a:extLst>
          </p:cNvPr>
          <p:cNvSpPr/>
          <p:nvPr/>
        </p:nvSpPr>
        <p:spPr bwMode="auto">
          <a:xfrm>
            <a:off x="6474361" y="2183957"/>
            <a:ext cx="364242" cy="564697"/>
          </a:xfrm>
          <a:prstGeom prst="roundRect">
            <a:avLst/>
          </a:prstGeom>
          <a:noFill/>
          <a:ln w="9525" cap="flat" cmpd="sng" algn="ctr">
            <a:solidFill>
              <a:schemeClr val="accent5">
                <a:lumMod val="50000"/>
              </a:schemeClr>
            </a:solidFill>
            <a:prstDash val="solid"/>
            <a:round/>
            <a:headEnd type="none" w="med" len="med"/>
            <a:tailEnd type="none" w="med" len="med"/>
            <a:extLst>
              <a:ext uri="{C807C97D-BFC1-408E-A445-0C87EB9F89A2}">
                <ask:lineSketchStyleProps xmlns:ask="http://schemas.microsoft.com/office/drawing/2018/sketchyshapes" sd="2112297733">
                  <a:custGeom>
                    <a:avLst/>
                    <a:gdLst>
                      <a:gd name="connsiteX0" fmla="*/ 0 w 432048"/>
                      <a:gd name="connsiteY0" fmla="*/ 72009 h 564697"/>
                      <a:gd name="connsiteX1" fmla="*/ 72009 w 432048"/>
                      <a:gd name="connsiteY1" fmla="*/ 0 h 564697"/>
                      <a:gd name="connsiteX2" fmla="*/ 360039 w 432048"/>
                      <a:gd name="connsiteY2" fmla="*/ 0 h 564697"/>
                      <a:gd name="connsiteX3" fmla="*/ 432048 w 432048"/>
                      <a:gd name="connsiteY3" fmla="*/ 72009 h 564697"/>
                      <a:gd name="connsiteX4" fmla="*/ 432048 w 432048"/>
                      <a:gd name="connsiteY4" fmla="*/ 492688 h 564697"/>
                      <a:gd name="connsiteX5" fmla="*/ 360039 w 432048"/>
                      <a:gd name="connsiteY5" fmla="*/ 564697 h 564697"/>
                      <a:gd name="connsiteX6" fmla="*/ 72009 w 432048"/>
                      <a:gd name="connsiteY6" fmla="*/ 564697 h 564697"/>
                      <a:gd name="connsiteX7" fmla="*/ 0 w 432048"/>
                      <a:gd name="connsiteY7" fmla="*/ 492688 h 564697"/>
                      <a:gd name="connsiteX8" fmla="*/ 0 w 432048"/>
                      <a:gd name="connsiteY8" fmla="*/ 72009 h 564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2048" h="564697" extrusionOk="0">
                        <a:moveTo>
                          <a:pt x="0" y="72009"/>
                        </a:moveTo>
                        <a:cubicBezTo>
                          <a:pt x="-6862" y="30967"/>
                          <a:pt x="28142" y="-434"/>
                          <a:pt x="72009" y="0"/>
                        </a:cubicBezTo>
                        <a:cubicBezTo>
                          <a:pt x="138867" y="-19983"/>
                          <a:pt x="265764" y="-1833"/>
                          <a:pt x="360039" y="0"/>
                        </a:cubicBezTo>
                        <a:cubicBezTo>
                          <a:pt x="403195" y="-2417"/>
                          <a:pt x="434604" y="32021"/>
                          <a:pt x="432048" y="72009"/>
                        </a:cubicBezTo>
                        <a:cubicBezTo>
                          <a:pt x="469661" y="163371"/>
                          <a:pt x="427184" y="388456"/>
                          <a:pt x="432048" y="492688"/>
                        </a:cubicBezTo>
                        <a:cubicBezTo>
                          <a:pt x="435201" y="534324"/>
                          <a:pt x="398094" y="561001"/>
                          <a:pt x="360039" y="564697"/>
                        </a:cubicBezTo>
                        <a:cubicBezTo>
                          <a:pt x="249066" y="589736"/>
                          <a:pt x="108437" y="577021"/>
                          <a:pt x="72009" y="564697"/>
                        </a:cubicBezTo>
                        <a:cubicBezTo>
                          <a:pt x="36052" y="561107"/>
                          <a:pt x="-1088" y="534645"/>
                          <a:pt x="0" y="492688"/>
                        </a:cubicBezTo>
                        <a:cubicBezTo>
                          <a:pt x="6115" y="391809"/>
                          <a:pt x="9676" y="163897"/>
                          <a:pt x="0" y="72009"/>
                        </a:cubicBezTo>
                        <a:close/>
                      </a:path>
                    </a:pathLst>
                  </a:custGeom>
                  <ask:type>
                    <ask:lineSketchNone/>
                  </ask:type>
                </ask:lineSketchStyleProps>
              </a:ext>
            </a:extLst>
          </a:ln>
        </p:spPr>
        <p:style>
          <a:lnRef idx="0">
            <a:scrgbClr r="0" g="0" b="0"/>
          </a:lnRef>
          <a:fillRef idx="0">
            <a:scrgbClr r="0" g="0" b="0"/>
          </a:fillRef>
          <a:effectRef idx="0">
            <a:scrgbClr r="0" g="0" b="0"/>
          </a:effectRef>
          <a:fontRef idx="minor">
            <a:schemeClr val="accent2"/>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sv-SE" sz="1400" b="0" i="0" u="none" strike="noStrike" cap="none" normalizeH="0" baseline="0" dirty="0">
              <a:ln>
                <a:noFill/>
              </a:ln>
              <a:solidFill>
                <a:schemeClr val="bg1"/>
              </a:solidFill>
              <a:effectLst/>
              <a:latin typeface="Verdana" pitchFamily="34" charset="0"/>
            </a:endParaRPr>
          </a:p>
        </p:txBody>
      </p:sp>
      <p:sp>
        <p:nvSpPr>
          <p:cNvPr id="26" name="Arrow: Left 25">
            <a:extLst>
              <a:ext uri="{FF2B5EF4-FFF2-40B4-BE49-F238E27FC236}">
                <a16:creationId xmlns:a16="http://schemas.microsoft.com/office/drawing/2014/main" id="{AE2F3A09-170B-4037-657C-27969A6CA235}"/>
              </a:ext>
            </a:extLst>
          </p:cNvPr>
          <p:cNvSpPr/>
          <p:nvPr/>
        </p:nvSpPr>
        <p:spPr bwMode="auto">
          <a:xfrm>
            <a:off x="6839108" y="2583136"/>
            <a:ext cx="357065" cy="192377"/>
          </a:xfrm>
          <a:prstGeom prst="leftArrow">
            <a:avLst/>
          </a:prstGeom>
          <a:noFill/>
          <a:ln w="9525" cap="flat" cmpd="sng" algn="ctr">
            <a:solidFill>
              <a:schemeClr val="accent5">
                <a:lumMod val="50000"/>
              </a:schemeClr>
            </a:solidFill>
            <a:prstDash val="solid"/>
            <a:round/>
            <a:headEnd type="none" w="med" len="med"/>
            <a:tailEnd type="none" w="med" len="med"/>
            <a:extLst>
              <a:ext uri="{C807C97D-BFC1-408E-A445-0C87EB9F89A2}">
                <ask:lineSketchStyleProps xmlns:ask="http://schemas.microsoft.com/office/drawing/2018/sketchyshapes" sd="2112297733">
                  <a:custGeom>
                    <a:avLst/>
                    <a:gdLst>
                      <a:gd name="connsiteX0" fmla="*/ 0 w 432048"/>
                      <a:gd name="connsiteY0" fmla="*/ 92435 h 184870"/>
                      <a:gd name="connsiteX1" fmla="*/ 216024 w 432048"/>
                      <a:gd name="connsiteY1" fmla="*/ 0 h 184870"/>
                      <a:gd name="connsiteX2" fmla="*/ 432048 w 432048"/>
                      <a:gd name="connsiteY2" fmla="*/ 92435 h 184870"/>
                      <a:gd name="connsiteX3" fmla="*/ 216024 w 432048"/>
                      <a:gd name="connsiteY3" fmla="*/ 184870 h 184870"/>
                      <a:gd name="connsiteX4" fmla="*/ 0 w 432048"/>
                      <a:gd name="connsiteY4" fmla="*/ 92435 h 184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048" h="184870" extrusionOk="0">
                        <a:moveTo>
                          <a:pt x="0" y="92435"/>
                        </a:moveTo>
                        <a:cubicBezTo>
                          <a:pt x="-2817" y="40862"/>
                          <a:pt x="77588" y="-2025"/>
                          <a:pt x="216024" y="0"/>
                        </a:cubicBezTo>
                        <a:cubicBezTo>
                          <a:pt x="334176" y="3001"/>
                          <a:pt x="429138" y="38913"/>
                          <a:pt x="432048" y="92435"/>
                        </a:cubicBezTo>
                        <a:cubicBezTo>
                          <a:pt x="433948" y="142129"/>
                          <a:pt x="343207" y="184194"/>
                          <a:pt x="216024" y="184870"/>
                        </a:cubicBezTo>
                        <a:cubicBezTo>
                          <a:pt x="95094" y="174826"/>
                          <a:pt x="-2216" y="148953"/>
                          <a:pt x="0" y="92435"/>
                        </a:cubicBezTo>
                        <a:close/>
                      </a:path>
                    </a:pathLst>
                  </a:custGeom>
                  <ask:type>
                    <ask:lineSketchNone/>
                  </ask:type>
                </ask:lineSketchStyleProps>
              </a:ext>
            </a:extLst>
          </a:ln>
        </p:spPr>
        <p:style>
          <a:lnRef idx="0">
            <a:scrgbClr r="0" g="0" b="0"/>
          </a:lnRef>
          <a:fillRef idx="0">
            <a:scrgbClr r="0" g="0" b="0"/>
          </a:fillRef>
          <a:effectRef idx="0">
            <a:scrgbClr r="0" g="0" b="0"/>
          </a:effectRef>
          <a:fontRef idx="minor">
            <a:schemeClr val="accent2"/>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sv-SE" sz="1400" b="0" i="0" u="none" strike="noStrike" cap="none" normalizeH="0" baseline="0" dirty="0">
              <a:ln>
                <a:noFill/>
              </a:ln>
              <a:solidFill>
                <a:schemeClr val="bg1"/>
              </a:solidFill>
              <a:effectLst/>
              <a:latin typeface="Verdana" pitchFamily="34" charset="0"/>
            </a:endParaRPr>
          </a:p>
        </p:txBody>
      </p:sp>
      <p:pic>
        <p:nvPicPr>
          <p:cNvPr id="30" name="Picture 29">
            <a:extLst>
              <a:ext uri="{FF2B5EF4-FFF2-40B4-BE49-F238E27FC236}">
                <a16:creationId xmlns:a16="http://schemas.microsoft.com/office/drawing/2014/main" id="{46958628-AB92-961D-DC1B-F632F2291B58}"/>
              </a:ext>
            </a:extLst>
          </p:cNvPr>
          <p:cNvPicPr>
            <a:picLocks noChangeAspect="1"/>
          </p:cNvPicPr>
          <p:nvPr/>
        </p:nvPicPr>
        <p:blipFill>
          <a:blip r:embed="rId4"/>
          <a:stretch>
            <a:fillRect/>
          </a:stretch>
        </p:blipFill>
        <p:spPr>
          <a:xfrm>
            <a:off x="611560" y="4077072"/>
            <a:ext cx="2278755" cy="853102"/>
          </a:xfrm>
          <a:prstGeom prst="rect">
            <a:avLst/>
          </a:prstGeom>
        </p:spPr>
      </p:pic>
      <p:sp>
        <p:nvSpPr>
          <p:cNvPr id="27" name="Arrow: Left 26">
            <a:extLst>
              <a:ext uri="{FF2B5EF4-FFF2-40B4-BE49-F238E27FC236}">
                <a16:creationId xmlns:a16="http://schemas.microsoft.com/office/drawing/2014/main" id="{90DDDE0F-BD82-F33A-EE52-85D2B2916ABB}"/>
              </a:ext>
            </a:extLst>
          </p:cNvPr>
          <p:cNvSpPr/>
          <p:nvPr/>
        </p:nvSpPr>
        <p:spPr bwMode="auto">
          <a:xfrm rot="5400000">
            <a:off x="2041384" y="4498242"/>
            <a:ext cx="357065" cy="192377"/>
          </a:xfrm>
          <a:prstGeom prst="leftArrow">
            <a:avLst/>
          </a:prstGeom>
          <a:noFill/>
          <a:ln w="9525" cap="flat" cmpd="sng" algn="ctr">
            <a:solidFill>
              <a:schemeClr val="accent5">
                <a:lumMod val="50000"/>
              </a:schemeClr>
            </a:solidFill>
            <a:prstDash val="solid"/>
            <a:round/>
            <a:headEnd type="none" w="med" len="med"/>
            <a:tailEnd type="none" w="med" len="med"/>
            <a:extLst>
              <a:ext uri="{C807C97D-BFC1-408E-A445-0C87EB9F89A2}">
                <ask:lineSketchStyleProps xmlns:ask="http://schemas.microsoft.com/office/drawing/2018/sketchyshapes" sd="2112297733">
                  <a:custGeom>
                    <a:avLst/>
                    <a:gdLst>
                      <a:gd name="connsiteX0" fmla="*/ 0 w 432048"/>
                      <a:gd name="connsiteY0" fmla="*/ 92435 h 184870"/>
                      <a:gd name="connsiteX1" fmla="*/ 216024 w 432048"/>
                      <a:gd name="connsiteY1" fmla="*/ 0 h 184870"/>
                      <a:gd name="connsiteX2" fmla="*/ 432048 w 432048"/>
                      <a:gd name="connsiteY2" fmla="*/ 92435 h 184870"/>
                      <a:gd name="connsiteX3" fmla="*/ 216024 w 432048"/>
                      <a:gd name="connsiteY3" fmla="*/ 184870 h 184870"/>
                      <a:gd name="connsiteX4" fmla="*/ 0 w 432048"/>
                      <a:gd name="connsiteY4" fmla="*/ 92435 h 184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048" h="184870" extrusionOk="0">
                        <a:moveTo>
                          <a:pt x="0" y="92435"/>
                        </a:moveTo>
                        <a:cubicBezTo>
                          <a:pt x="-2817" y="40862"/>
                          <a:pt x="77588" y="-2025"/>
                          <a:pt x="216024" y="0"/>
                        </a:cubicBezTo>
                        <a:cubicBezTo>
                          <a:pt x="334176" y="3001"/>
                          <a:pt x="429138" y="38913"/>
                          <a:pt x="432048" y="92435"/>
                        </a:cubicBezTo>
                        <a:cubicBezTo>
                          <a:pt x="433948" y="142129"/>
                          <a:pt x="343207" y="184194"/>
                          <a:pt x="216024" y="184870"/>
                        </a:cubicBezTo>
                        <a:cubicBezTo>
                          <a:pt x="95094" y="174826"/>
                          <a:pt x="-2216" y="148953"/>
                          <a:pt x="0" y="92435"/>
                        </a:cubicBezTo>
                        <a:close/>
                      </a:path>
                    </a:pathLst>
                  </a:custGeom>
                  <ask:type>
                    <ask:lineSketchNone/>
                  </ask:type>
                </ask:lineSketchStyleProps>
              </a:ext>
            </a:extLst>
          </a:ln>
        </p:spPr>
        <p:style>
          <a:lnRef idx="0">
            <a:scrgbClr r="0" g="0" b="0"/>
          </a:lnRef>
          <a:fillRef idx="0">
            <a:scrgbClr r="0" g="0" b="0"/>
          </a:fillRef>
          <a:effectRef idx="0">
            <a:scrgbClr r="0" g="0" b="0"/>
          </a:effectRef>
          <a:fontRef idx="minor">
            <a:schemeClr val="accent2"/>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sv-SE" sz="1400" b="0" i="0" u="none" strike="noStrike" cap="none" normalizeH="0" baseline="0" dirty="0">
              <a:ln>
                <a:noFill/>
              </a:ln>
              <a:solidFill>
                <a:schemeClr val="bg1"/>
              </a:solidFill>
              <a:effectLst/>
              <a:latin typeface="Verdana" pitchFamily="34" charset="0"/>
            </a:endParaRPr>
          </a:p>
        </p:txBody>
      </p:sp>
    </p:spTree>
    <p:extLst>
      <p:ext uri="{BB962C8B-B14F-4D97-AF65-F5344CB8AC3E}">
        <p14:creationId xmlns:p14="http://schemas.microsoft.com/office/powerpoint/2010/main" val="3813982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9">
                                            <p:txEl>
                                              <p:pRg st="0" end="0"/>
                                            </p:txEl>
                                          </p:spTgt>
                                        </p:tgtEl>
                                        <p:attrNameLst>
                                          <p:attrName>style.visibility</p:attrName>
                                        </p:attrNameLst>
                                      </p:cBhvr>
                                      <p:to>
                                        <p:strVal val="visible"/>
                                      </p:to>
                                    </p:set>
                                    <p:animEffect transition="in" filter="fade">
                                      <p:cBhvr>
                                        <p:cTn id="11" dur="500"/>
                                        <p:tgtEl>
                                          <p:spTgt spid="19">
                                            <p:txEl>
                                              <p:pRg st="0" end="0"/>
                                            </p:txEl>
                                          </p:spTgt>
                                        </p:tgtEl>
                                      </p:cBhvr>
                                    </p:animEffect>
                                  </p:childTnLst>
                                </p:cTn>
                              </p:par>
                            </p:childTnLst>
                          </p:cTn>
                        </p:par>
                        <p:par>
                          <p:cTn id="12" fill="hold">
                            <p:stCondLst>
                              <p:cond delay="1000"/>
                            </p:stCondLst>
                            <p:childTnLst>
                              <p:par>
                                <p:cTn id="13" presetID="22" presetClass="entr" presetSubtype="1" fill="hold" nodeType="afterEffect">
                                  <p:stCondLst>
                                    <p:cond delay="250"/>
                                  </p:stCondLst>
                                  <p:childTnLst>
                                    <p:set>
                                      <p:cBhvr>
                                        <p:cTn id="14" dur="1" fill="hold">
                                          <p:stCondLst>
                                            <p:cond delay="0"/>
                                          </p:stCondLst>
                                        </p:cTn>
                                        <p:tgtEl>
                                          <p:spTgt spid="31"/>
                                        </p:tgtEl>
                                        <p:attrNameLst>
                                          <p:attrName>style.visibility</p:attrName>
                                        </p:attrNameLst>
                                      </p:cBhvr>
                                      <p:to>
                                        <p:strVal val="visible"/>
                                      </p:to>
                                    </p:set>
                                    <p:animEffect transition="in" filter="wipe(up)">
                                      <p:cBhvr>
                                        <p:cTn id="15" dur="750"/>
                                        <p:tgtEl>
                                          <p:spTgt spid="31"/>
                                        </p:tgtEl>
                                      </p:cBhvr>
                                    </p:animEffect>
                                  </p:childTnLst>
                                </p:cTn>
                              </p:par>
                            </p:childTnLst>
                          </p:cTn>
                        </p:par>
                        <p:par>
                          <p:cTn id="16" fill="hold">
                            <p:stCondLst>
                              <p:cond delay="2000"/>
                            </p:stCondLst>
                            <p:childTnLst>
                              <p:par>
                                <p:cTn id="17" presetID="10" presetClass="entr" presetSubtype="0" fill="hold" nodeType="afterEffect">
                                  <p:stCondLst>
                                    <p:cond delay="500"/>
                                  </p:stCondLst>
                                  <p:childTnLst>
                                    <p:set>
                                      <p:cBhvr>
                                        <p:cTn id="18" dur="1" fill="hold">
                                          <p:stCondLst>
                                            <p:cond delay="0"/>
                                          </p:stCondLst>
                                        </p:cTn>
                                        <p:tgtEl>
                                          <p:spTgt spid="19">
                                            <p:txEl>
                                              <p:pRg st="7" end="7"/>
                                            </p:txEl>
                                          </p:spTgt>
                                        </p:tgtEl>
                                        <p:attrNameLst>
                                          <p:attrName>style.visibility</p:attrName>
                                        </p:attrNameLst>
                                      </p:cBhvr>
                                      <p:to>
                                        <p:strVal val="visible"/>
                                      </p:to>
                                    </p:set>
                                    <p:animEffect transition="in" filter="fade">
                                      <p:cBhvr>
                                        <p:cTn id="19" dur="500"/>
                                        <p:tgtEl>
                                          <p:spTgt spid="19">
                                            <p:txEl>
                                              <p:pRg st="7" end="7"/>
                                            </p:txEl>
                                          </p:spTgt>
                                        </p:tgtEl>
                                      </p:cBhvr>
                                    </p:animEffect>
                                  </p:childTnLst>
                                </p:cTn>
                              </p:par>
                            </p:childTnLst>
                          </p:cTn>
                        </p:par>
                        <p:par>
                          <p:cTn id="20" fill="hold">
                            <p:stCondLst>
                              <p:cond delay="3000"/>
                            </p:stCondLst>
                            <p:childTnLst>
                              <p:par>
                                <p:cTn id="21" presetID="22" presetClass="entr" presetSubtype="1" fill="hold" nodeType="afterEffect">
                                  <p:stCondLst>
                                    <p:cond delay="250"/>
                                  </p:stCondLst>
                                  <p:childTnLst>
                                    <p:set>
                                      <p:cBhvr>
                                        <p:cTn id="22" dur="1" fill="hold">
                                          <p:stCondLst>
                                            <p:cond delay="0"/>
                                          </p:stCondLst>
                                        </p:cTn>
                                        <p:tgtEl>
                                          <p:spTgt spid="30"/>
                                        </p:tgtEl>
                                        <p:attrNameLst>
                                          <p:attrName>style.visibility</p:attrName>
                                        </p:attrNameLst>
                                      </p:cBhvr>
                                      <p:to>
                                        <p:strVal val="visible"/>
                                      </p:to>
                                    </p:set>
                                    <p:animEffect transition="in" filter="wipe(up)">
                                      <p:cBhvr>
                                        <p:cTn id="23" dur="750"/>
                                        <p:tgtEl>
                                          <p:spTgt spid="30"/>
                                        </p:tgtEl>
                                      </p:cBhvr>
                                    </p:animEffect>
                                  </p:childTnLst>
                                </p:cTn>
                              </p:par>
                            </p:childTnLst>
                          </p:cTn>
                        </p:par>
                        <p:par>
                          <p:cTn id="24" fill="hold">
                            <p:stCondLst>
                              <p:cond delay="4000"/>
                            </p:stCondLst>
                            <p:childTnLst>
                              <p:par>
                                <p:cTn id="25" presetID="10" presetClass="entr" presetSubtype="0" fill="hold" nodeType="afterEffect">
                                  <p:stCondLst>
                                    <p:cond delay="500"/>
                                  </p:stCondLst>
                                  <p:childTnLst>
                                    <p:set>
                                      <p:cBhvr>
                                        <p:cTn id="26" dur="1" fill="hold">
                                          <p:stCondLst>
                                            <p:cond delay="0"/>
                                          </p:stCondLst>
                                        </p:cTn>
                                        <p:tgtEl>
                                          <p:spTgt spid="19">
                                            <p:txEl>
                                              <p:pRg st="12" end="12"/>
                                            </p:txEl>
                                          </p:spTgt>
                                        </p:tgtEl>
                                        <p:attrNameLst>
                                          <p:attrName>style.visibility</p:attrName>
                                        </p:attrNameLst>
                                      </p:cBhvr>
                                      <p:to>
                                        <p:strVal val="visible"/>
                                      </p:to>
                                    </p:set>
                                    <p:animEffect transition="in" filter="fade">
                                      <p:cBhvr>
                                        <p:cTn id="27" dur="500"/>
                                        <p:tgtEl>
                                          <p:spTgt spid="19">
                                            <p:txEl>
                                              <p:pRg st="12" end="12"/>
                                            </p:txEl>
                                          </p:spTgt>
                                        </p:tgtEl>
                                      </p:cBhvr>
                                    </p:animEffect>
                                  </p:childTnLst>
                                </p:cTn>
                              </p:par>
                            </p:childTnLst>
                          </p:cTn>
                        </p:par>
                        <p:par>
                          <p:cTn id="28" fill="hold">
                            <p:stCondLst>
                              <p:cond delay="5000"/>
                            </p:stCondLst>
                            <p:childTnLst>
                              <p:par>
                                <p:cTn id="29" presetID="42" presetClass="entr" presetSubtype="0" fill="hold" grpId="0" nodeType="afterEffect">
                                  <p:stCondLst>
                                    <p:cond delay="25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1000"/>
                                        <p:tgtEl>
                                          <p:spTgt spid="27"/>
                                        </p:tgtEl>
                                      </p:cBhvr>
                                    </p:animEffect>
                                    <p:anim calcmode="lin" valueType="num">
                                      <p:cBhvr>
                                        <p:cTn id="32" dur="1000" fill="hold"/>
                                        <p:tgtEl>
                                          <p:spTgt spid="27"/>
                                        </p:tgtEl>
                                        <p:attrNameLst>
                                          <p:attrName>ppt_x</p:attrName>
                                        </p:attrNameLst>
                                      </p:cBhvr>
                                      <p:tavLst>
                                        <p:tav tm="0">
                                          <p:val>
                                            <p:strVal val="#ppt_x"/>
                                          </p:val>
                                        </p:tav>
                                        <p:tav tm="100000">
                                          <p:val>
                                            <p:strVal val="#ppt_x"/>
                                          </p:val>
                                        </p:tav>
                                      </p:tavLst>
                                    </p:anim>
                                    <p:anim calcmode="lin" valueType="num">
                                      <p:cBhvr>
                                        <p:cTn id="33"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grpId="1" nodeType="clickEffect">
                                  <p:stCondLst>
                                    <p:cond delay="0"/>
                                  </p:stCondLst>
                                  <p:childTnLst>
                                    <p:animEffect transition="out" filter="fade">
                                      <p:cBhvr>
                                        <p:cTn id="37" dur="750"/>
                                        <p:tgtEl>
                                          <p:spTgt spid="27"/>
                                        </p:tgtEl>
                                      </p:cBhvr>
                                    </p:animEffect>
                                    <p:set>
                                      <p:cBhvr>
                                        <p:cTn id="38" dur="1" fill="hold">
                                          <p:stCondLst>
                                            <p:cond delay="749"/>
                                          </p:stCondLst>
                                        </p:cTn>
                                        <p:tgtEl>
                                          <p:spTgt spid="27"/>
                                        </p:tgtEl>
                                        <p:attrNameLst>
                                          <p:attrName>style.visibility</p:attrName>
                                        </p:attrNameLst>
                                      </p:cBhvr>
                                      <p:to>
                                        <p:strVal val="hidden"/>
                                      </p:to>
                                    </p:set>
                                  </p:childTnLst>
                                </p:cTn>
                              </p:par>
                              <p:par>
                                <p:cTn id="39" presetID="42" presetClass="path" presetSubtype="0" accel="50000" decel="50000" fill="hold" nodeType="withEffect">
                                  <p:stCondLst>
                                    <p:cond delay="0"/>
                                  </p:stCondLst>
                                  <p:childTnLst>
                                    <p:animMotion origin="layout" path="M -3.88889E-6 -3.7037E-6 L 0.44184 0.20949 " pathEditMode="relative" rAng="0" ptsTypes="AA">
                                      <p:cBhvr>
                                        <p:cTn id="40" dur="2000" fill="hold"/>
                                        <p:tgtEl>
                                          <p:spTgt spid="31"/>
                                        </p:tgtEl>
                                        <p:attrNameLst>
                                          <p:attrName>ppt_x</p:attrName>
                                          <p:attrName>ppt_y</p:attrName>
                                        </p:attrNameLst>
                                      </p:cBhvr>
                                      <p:rCtr x="22083" y="10463"/>
                                    </p:animMotion>
                                  </p:childTnLst>
                                </p:cTn>
                              </p:par>
                              <p:par>
                                <p:cTn id="41" presetID="42" presetClass="path" presetSubtype="0" accel="50000" decel="50000" fill="hold" nodeType="withEffect">
                                  <p:stCondLst>
                                    <p:cond delay="0"/>
                                  </p:stCondLst>
                                  <p:childTnLst>
                                    <p:animMotion origin="layout" path="M -3.05556E-6 -2.96296E-6 L 0.55261 0.0007 " pathEditMode="relative" rAng="0" ptsTypes="AA">
                                      <p:cBhvr>
                                        <p:cTn id="42" dur="2000" fill="hold"/>
                                        <p:tgtEl>
                                          <p:spTgt spid="30"/>
                                        </p:tgtEl>
                                        <p:attrNameLst>
                                          <p:attrName>ppt_x</p:attrName>
                                          <p:attrName>ppt_y</p:attrName>
                                        </p:attrNameLst>
                                      </p:cBhvr>
                                      <p:rCtr x="27622" y="23"/>
                                    </p:animMotion>
                                  </p:childTnLst>
                                </p:cTn>
                              </p:par>
                            </p:childTnLst>
                          </p:cTn>
                        </p:par>
                        <p:par>
                          <p:cTn id="43" fill="hold">
                            <p:stCondLst>
                              <p:cond delay="2000"/>
                            </p:stCondLst>
                            <p:childTnLst>
                              <p:par>
                                <p:cTn id="44" presetID="10" presetClass="entr" presetSubtype="0" fill="hold" grpId="0" nodeType="afterEffect">
                                  <p:stCondLst>
                                    <p:cond delay="0"/>
                                  </p:stCondLst>
                                  <p:childTnLst>
                                    <p:set>
                                      <p:cBhvr>
                                        <p:cTn id="45" dur="1" fill="hold">
                                          <p:stCondLst>
                                            <p:cond delay="0"/>
                                          </p:stCondLst>
                                        </p:cTn>
                                        <p:tgtEl>
                                          <p:spTgt spid="5">
                                            <p:txEl>
                                              <p:pRg st="0" end="0"/>
                                            </p:txEl>
                                          </p:spTgt>
                                        </p:tgtEl>
                                        <p:attrNameLst>
                                          <p:attrName>style.visibility</p:attrName>
                                        </p:attrNameLst>
                                      </p:cBhvr>
                                      <p:to>
                                        <p:strVal val="visible"/>
                                      </p:to>
                                    </p:set>
                                    <p:animEffect transition="in" filter="fade">
                                      <p:cBhvr>
                                        <p:cTn id="46" dur="500"/>
                                        <p:tgtEl>
                                          <p:spTgt spid="5">
                                            <p:txEl>
                                              <p:pRg st="0" end="0"/>
                                            </p:txEl>
                                          </p:spTgt>
                                        </p:tgtEl>
                                      </p:cBhvr>
                                    </p:animEffect>
                                  </p:childTnLst>
                                </p:cTn>
                              </p:par>
                            </p:childTnLst>
                          </p:cTn>
                        </p:par>
                        <p:par>
                          <p:cTn id="47" fill="hold">
                            <p:stCondLst>
                              <p:cond delay="2500"/>
                            </p:stCondLst>
                            <p:childTnLst>
                              <p:par>
                                <p:cTn id="48" presetID="2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Effect transition="in" filter="wipe(left)">
                                      <p:cBhvr>
                                        <p:cTn id="50" dur="500"/>
                                        <p:tgtEl>
                                          <p:spTgt spid="4"/>
                                        </p:tgtEl>
                                      </p:cBhvr>
                                    </p:animEffect>
                                  </p:childTnLst>
                                </p:cTn>
                              </p:par>
                            </p:childTnLst>
                          </p:cTn>
                        </p:par>
                        <p:par>
                          <p:cTn id="51" fill="hold">
                            <p:stCondLst>
                              <p:cond delay="30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500"/>
                                        <p:tgtEl>
                                          <p:spTgt spid="12"/>
                                        </p:tgtEl>
                                      </p:cBhvr>
                                    </p:animEffect>
                                  </p:childTnLst>
                                </p:cTn>
                              </p:par>
                            </p:childTnLst>
                          </p:cTn>
                        </p:par>
                        <p:par>
                          <p:cTn id="55" fill="hold">
                            <p:stCondLst>
                              <p:cond delay="3500"/>
                            </p:stCondLst>
                            <p:childTnLst>
                              <p:par>
                                <p:cTn id="56" presetID="22" presetClass="entr" presetSubtype="8"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Effect transition="in" filter="wipe(left)">
                                      <p:cBhvr>
                                        <p:cTn id="58" dur="500"/>
                                        <p:tgtEl>
                                          <p:spTgt spid="17"/>
                                        </p:tgtEl>
                                      </p:cBhvr>
                                    </p:animEffect>
                                  </p:childTnLst>
                                </p:cTn>
                              </p:par>
                            </p:childTnLst>
                          </p:cTn>
                        </p:par>
                        <p:par>
                          <p:cTn id="59" fill="hold">
                            <p:stCondLst>
                              <p:cond delay="4000"/>
                            </p:stCondLst>
                            <p:childTnLst>
                              <p:par>
                                <p:cTn id="60" presetID="22" presetClass="entr" presetSubtype="2" fill="hold" grpId="0" nodeType="afterEffect">
                                  <p:stCondLst>
                                    <p:cond delay="0"/>
                                  </p:stCondLst>
                                  <p:childTnLst>
                                    <p:set>
                                      <p:cBhvr>
                                        <p:cTn id="61" dur="1" fill="hold">
                                          <p:stCondLst>
                                            <p:cond delay="0"/>
                                          </p:stCondLst>
                                        </p:cTn>
                                        <p:tgtEl>
                                          <p:spTgt spid="26"/>
                                        </p:tgtEl>
                                        <p:attrNameLst>
                                          <p:attrName>style.visibility</p:attrName>
                                        </p:attrNameLst>
                                      </p:cBhvr>
                                      <p:to>
                                        <p:strVal val="visible"/>
                                      </p:to>
                                    </p:set>
                                    <p:animEffect transition="in" filter="wipe(right)">
                                      <p:cBhvr>
                                        <p:cTn id="6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12" grpId="0" animBg="1"/>
      <p:bldP spid="17" grpId="0" animBg="1"/>
      <p:bldP spid="26" grpId="0" animBg="1"/>
      <p:bldP spid="27" grpId="0" animBg="1"/>
      <p:bldP spid="27"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F169DD39-4A2F-166D-5A61-62F68BD6C2D2}"/>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9144000" y="735034"/>
            <a:ext cx="4330659" cy="3773405"/>
          </a:xfrm>
          <a:prstGeom prst="rect">
            <a:avLst/>
          </a:prstGeom>
        </p:spPr>
      </p:pic>
      <p:pic>
        <p:nvPicPr>
          <p:cNvPr id="36" name="Content Placeholder 35">
            <a:extLst>
              <a:ext uri="{FF2B5EF4-FFF2-40B4-BE49-F238E27FC236}">
                <a16:creationId xmlns:a16="http://schemas.microsoft.com/office/drawing/2014/main" id="{5A53C203-FE50-5480-9203-C7A353E0D5B3}"/>
              </a:ext>
            </a:extLst>
          </p:cNvPr>
          <p:cNvPicPr>
            <a:picLocks noGrp="1" noChangeAspect="1"/>
          </p:cNvPicPr>
          <p:nvPr>
            <p:ph sz="quarter" idx="4"/>
          </p:nvPr>
        </p:nvPicPr>
        <p:blipFill>
          <a:blip r:embed="rId3" cstate="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a:stretch/>
        </p:blipFill>
        <p:spPr>
          <a:xfrm>
            <a:off x="4645025" y="1936165"/>
            <a:ext cx="4103688" cy="1130607"/>
          </a:xfrm>
          <a:prstGeom prst="rect">
            <a:avLst/>
          </a:prstGeom>
        </p:spPr>
      </p:pic>
      <p:pic>
        <p:nvPicPr>
          <p:cNvPr id="58" name="Content Placeholder 35">
            <a:extLst>
              <a:ext uri="{FF2B5EF4-FFF2-40B4-BE49-F238E27FC236}">
                <a16:creationId xmlns:a16="http://schemas.microsoft.com/office/drawing/2014/main" id="{4578FC1F-4D4F-9D33-B8F3-A9DBBBEC24CD}"/>
              </a:ext>
            </a:extLst>
          </p:cNvPr>
          <p:cNvPicPr>
            <a:picLocks noChangeAspect="1"/>
          </p:cNvPicPr>
          <p:nvPr/>
        </p:nvPicPr>
        <p:blipFill>
          <a:blip r:embed="rId4"/>
          <a:stretch>
            <a:fillRect/>
          </a:stretch>
        </p:blipFill>
        <p:spPr bwMode="auto">
          <a:xfrm>
            <a:off x="4645024" y="1936164"/>
            <a:ext cx="4103688" cy="1130607"/>
          </a:xfrm>
          <a:prstGeom prst="rect">
            <a:avLst/>
          </a:prstGeom>
          <a:noFill/>
          <a:ln w="9525">
            <a:noFill/>
            <a:miter lim="800000"/>
            <a:headEnd/>
            <a:tailEnd/>
          </a:ln>
        </p:spPr>
      </p:pic>
      <p:sp>
        <p:nvSpPr>
          <p:cNvPr id="2" name="Title 1">
            <a:extLst>
              <a:ext uri="{FF2B5EF4-FFF2-40B4-BE49-F238E27FC236}">
                <a16:creationId xmlns:a16="http://schemas.microsoft.com/office/drawing/2014/main" id="{63C5DCE7-B317-04C8-D1B3-32E65F353E9B}"/>
              </a:ext>
            </a:extLst>
          </p:cNvPr>
          <p:cNvSpPr>
            <a:spLocks noGrp="1"/>
          </p:cNvSpPr>
          <p:nvPr>
            <p:ph type="title"/>
          </p:nvPr>
        </p:nvSpPr>
        <p:spPr/>
        <p:txBody>
          <a:bodyPr/>
          <a:lstStyle/>
          <a:p>
            <a:r>
              <a:rPr lang="sv-SE" dirty="0" err="1"/>
              <a:t>What</a:t>
            </a:r>
            <a:r>
              <a:rPr lang="sv-SE" dirty="0"/>
              <a:t> the </a:t>
            </a:r>
            <a:r>
              <a:rPr lang="sv-SE" dirty="0" err="1"/>
              <a:t>Client</a:t>
            </a:r>
            <a:r>
              <a:rPr lang="sv-SE" dirty="0"/>
              <a:t> </a:t>
            </a:r>
            <a:r>
              <a:rPr lang="sv-SE" dirty="0" err="1"/>
              <a:t>asked</a:t>
            </a:r>
            <a:r>
              <a:rPr lang="sv-SE" dirty="0"/>
              <a:t> for</a:t>
            </a:r>
          </a:p>
        </p:txBody>
      </p:sp>
      <p:sp>
        <p:nvSpPr>
          <p:cNvPr id="3" name="Text Placeholder 2">
            <a:extLst>
              <a:ext uri="{FF2B5EF4-FFF2-40B4-BE49-F238E27FC236}">
                <a16:creationId xmlns:a16="http://schemas.microsoft.com/office/drawing/2014/main" id="{32B2048B-7C51-C625-7AC5-0B99A63CCD47}"/>
              </a:ext>
            </a:extLst>
          </p:cNvPr>
          <p:cNvSpPr>
            <a:spLocks noGrp="1"/>
          </p:cNvSpPr>
          <p:nvPr>
            <p:ph type="body" idx="1"/>
          </p:nvPr>
        </p:nvSpPr>
        <p:spPr/>
        <p:txBody>
          <a:bodyPr/>
          <a:lstStyle/>
          <a:p>
            <a:r>
              <a:rPr lang="sv-SE" dirty="0" err="1"/>
              <a:t>Hierachic</a:t>
            </a:r>
            <a:r>
              <a:rPr lang="sv-SE" dirty="0"/>
              <a:t> Data </a:t>
            </a:r>
            <a:r>
              <a:rPr lang="sv-SE" dirty="0" err="1"/>
              <a:t>Validation</a:t>
            </a:r>
            <a:endParaRPr lang="sv-SE" dirty="0"/>
          </a:p>
        </p:txBody>
      </p:sp>
      <p:sp>
        <p:nvSpPr>
          <p:cNvPr id="5" name="Text Placeholder 4">
            <a:extLst>
              <a:ext uri="{FF2B5EF4-FFF2-40B4-BE49-F238E27FC236}">
                <a16:creationId xmlns:a16="http://schemas.microsoft.com/office/drawing/2014/main" id="{4A15F715-4F11-7A3E-AA13-95B31F8D7A1D}"/>
              </a:ext>
            </a:extLst>
          </p:cNvPr>
          <p:cNvSpPr>
            <a:spLocks noGrp="1"/>
          </p:cNvSpPr>
          <p:nvPr>
            <p:ph type="body" sz="quarter" idx="3"/>
          </p:nvPr>
        </p:nvSpPr>
        <p:spPr/>
        <p:txBody>
          <a:bodyPr/>
          <a:lstStyle/>
          <a:p>
            <a:r>
              <a:rPr lang="sv-SE" dirty="0"/>
              <a:t>Set </a:t>
            </a:r>
            <a:r>
              <a:rPr lang="sv-SE" dirty="0" err="1"/>
              <a:t>up</a:t>
            </a:r>
            <a:endParaRPr lang="sv-SE" dirty="0"/>
          </a:p>
        </p:txBody>
      </p:sp>
      <p:sp>
        <p:nvSpPr>
          <p:cNvPr id="7" name="Date Placeholder 6">
            <a:extLst>
              <a:ext uri="{FF2B5EF4-FFF2-40B4-BE49-F238E27FC236}">
                <a16:creationId xmlns:a16="http://schemas.microsoft.com/office/drawing/2014/main" id="{28D4BAE6-4A2A-A37B-111C-6C7549414BCC}"/>
              </a:ext>
            </a:extLst>
          </p:cNvPr>
          <p:cNvSpPr>
            <a:spLocks noGrp="1"/>
          </p:cNvSpPr>
          <p:nvPr>
            <p:ph type="dt" sz="half" idx="10"/>
          </p:nvPr>
        </p:nvSpPr>
        <p:spPr/>
        <p:txBody>
          <a:bodyPr/>
          <a:lstStyle/>
          <a:p>
            <a:fld id="{CB0219D8-FF3D-4115-A195-7159B4FBE886}" type="datetime10">
              <a:rPr lang="sv-SE" noProof="0" smtClean="0"/>
              <a:pPr/>
              <a:t>13:28</a:t>
            </a:fld>
            <a:endParaRPr lang="en-GB" noProof="0" dirty="0"/>
          </a:p>
        </p:txBody>
      </p:sp>
      <p:sp>
        <p:nvSpPr>
          <p:cNvPr id="8" name="Slide Number Placeholder 7">
            <a:extLst>
              <a:ext uri="{FF2B5EF4-FFF2-40B4-BE49-F238E27FC236}">
                <a16:creationId xmlns:a16="http://schemas.microsoft.com/office/drawing/2014/main" id="{DF2B8E07-C267-0EBC-30C8-A87DF39990A1}"/>
              </a:ext>
            </a:extLst>
          </p:cNvPr>
          <p:cNvSpPr>
            <a:spLocks noGrp="1"/>
          </p:cNvSpPr>
          <p:nvPr>
            <p:ph type="sldNum" sz="quarter" idx="12"/>
          </p:nvPr>
        </p:nvSpPr>
        <p:spPr/>
        <p:txBody>
          <a:bodyPr/>
          <a:lstStyle/>
          <a:p>
            <a:fld id="{2CCFF099-AECA-4F42-871A-079387B23591}" type="slidenum">
              <a:rPr lang="en-GB" noProof="0" smtClean="0"/>
              <a:pPr/>
              <a:t>3</a:t>
            </a:fld>
            <a:endParaRPr lang="en-GB" noProof="0"/>
          </a:p>
        </p:txBody>
      </p:sp>
      <p:sp>
        <p:nvSpPr>
          <p:cNvPr id="9" name="Text Placeholder 8">
            <a:extLst>
              <a:ext uri="{FF2B5EF4-FFF2-40B4-BE49-F238E27FC236}">
                <a16:creationId xmlns:a16="http://schemas.microsoft.com/office/drawing/2014/main" id="{C56E5AA3-4BB6-4873-ACBF-2CF869B25046}"/>
              </a:ext>
            </a:extLst>
          </p:cNvPr>
          <p:cNvSpPr>
            <a:spLocks noGrp="1"/>
          </p:cNvSpPr>
          <p:nvPr>
            <p:ph type="body" sz="quarter" idx="13"/>
          </p:nvPr>
        </p:nvSpPr>
        <p:spPr/>
        <p:txBody>
          <a:bodyPr/>
          <a:lstStyle/>
          <a:p>
            <a:endParaRPr lang="sv-SE"/>
          </a:p>
        </p:txBody>
      </p:sp>
      <p:sp>
        <p:nvSpPr>
          <p:cNvPr id="19" name="Content Placeholder 18">
            <a:extLst>
              <a:ext uri="{FF2B5EF4-FFF2-40B4-BE49-F238E27FC236}">
                <a16:creationId xmlns:a16="http://schemas.microsoft.com/office/drawing/2014/main" id="{EA9B70E2-3292-0EC5-5E16-67A3AA98DADE}"/>
              </a:ext>
            </a:extLst>
          </p:cNvPr>
          <p:cNvSpPr>
            <a:spLocks noGrp="1"/>
          </p:cNvSpPr>
          <p:nvPr>
            <p:ph sz="half" idx="2"/>
          </p:nvPr>
        </p:nvSpPr>
        <p:spPr/>
        <p:txBody>
          <a:bodyPr/>
          <a:lstStyle/>
          <a:p>
            <a:r>
              <a:rPr lang="sv-SE" dirty="0" err="1"/>
              <a:t>Level</a:t>
            </a:r>
            <a:r>
              <a:rPr lang="sv-SE" dirty="0"/>
              <a:t> 1 </a:t>
            </a:r>
            <a:r>
              <a:rPr lang="sv-SE" dirty="0" err="1"/>
              <a:t>consists</a:t>
            </a:r>
            <a:r>
              <a:rPr lang="sv-SE" dirty="0"/>
              <a:t> </a:t>
            </a:r>
            <a:r>
              <a:rPr lang="sv-SE" dirty="0" err="1"/>
              <a:t>of</a:t>
            </a:r>
            <a:r>
              <a:rPr lang="sv-SE" dirty="0"/>
              <a:t> </a:t>
            </a:r>
            <a:r>
              <a:rPr lang="sv-SE" dirty="0" err="1"/>
              <a:t>five</a:t>
            </a:r>
            <a:r>
              <a:rPr lang="sv-SE" dirty="0"/>
              <a:t> </a:t>
            </a:r>
            <a:r>
              <a:rPr lang="sv-SE" dirty="0" err="1"/>
              <a:t>groups</a:t>
            </a:r>
            <a:endParaRPr lang="sv-SE" dirty="0"/>
          </a:p>
          <a:p>
            <a:endParaRPr lang="sv-SE" dirty="0"/>
          </a:p>
          <a:p>
            <a:r>
              <a:rPr lang="sv-SE" dirty="0" err="1"/>
              <a:t>Each</a:t>
            </a:r>
            <a:r>
              <a:rPr lang="sv-SE" dirty="0"/>
              <a:t> </a:t>
            </a:r>
            <a:r>
              <a:rPr lang="sv-SE" dirty="0" err="1"/>
              <a:t>group</a:t>
            </a:r>
            <a:r>
              <a:rPr lang="sv-SE" dirty="0"/>
              <a:t> </a:t>
            </a:r>
            <a:r>
              <a:rPr lang="sv-SE" dirty="0" err="1"/>
              <a:t>relates</a:t>
            </a:r>
            <a:r>
              <a:rPr lang="sv-SE" dirty="0"/>
              <a:t> to a set </a:t>
            </a:r>
            <a:r>
              <a:rPr lang="sv-SE" dirty="0" err="1"/>
              <a:t>of</a:t>
            </a:r>
            <a:r>
              <a:rPr lang="sv-SE" dirty="0"/>
              <a:t> </a:t>
            </a:r>
            <a:r>
              <a:rPr lang="sv-SE" dirty="0" err="1"/>
              <a:t>items</a:t>
            </a:r>
            <a:endParaRPr lang="sv-SE" dirty="0"/>
          </a:p>
          <a:p>
            <a:endParaRPr lang="sv-SE" dirty="0"/>
          </a:p>
          <a:p>
            <a:r>
              <a:rPr lang="sv-SE" dirty="0" err="1"/>
              <a:t>Each</a:t>
            </a:r>
            <a:r>
              <a:rPr lang="sv-SE" dirty="0"/>
              <a:t> item has a </a:t>
            </a:r>
            <a:r>
              <a:rPr lang="sv-SE" dirty="0" err="1"/>
              <a:t>descriptive</a:t>
            </a:r>
            <a:r>
              <a:rPr lang="sv-SE" dirty="0"/>
              <a:t> text</a:t>
            </a:r>
          </a:p>
          <a:p>
            <a:endParaRPr lang="sv-SE" dirty="0"/>
          </a:p>
          <a:p>
            <a:r>
              <a:rPr lang="en-GB" dirty="0"/>
              <a:t>The items in each group are to be editable and possible to extend.</a:t>
            </a:r>
            <a:endParaRPr lang="sv-SE" dirty="0">
              <a:solidFill>
                <a:srgbClr val="8C8B8F"/>
              </a:solidFill>
            </a:endParaRPr>
          </a:p>
        </p:txBody>
      </p:sp>
      <p:sp>
        <p:nvSpPr>
          <p:cNvPr id="37" name="Oval 36">
            <a:extLst>
              <a:ext uri="{FF2B5EF4-FFF2-40B4-BE49-F238E27FC236}">
                <a16:creationId xmlns:a16="http://schemas.microsoft.com/office/drawing/2014/main" id="{C9D20CE1-9E7B-D585-2FD1-10C3C30C7A1F}"/>
              </a:ext>
            </a:extLst>
          </p:cNvPr>
          <p:cNvSpPr/>
          <p:nvPr/>
        </p:nvSpPr>
        <p:spPr bwMode="auto">
          <a:xfrm>
            <a:off x="4993290" y="2031778"/>
            <a:ext cx="432048" cy="152785"/>
          </a:xfrm>
          <a:prstGeom prst="ellipse">
            <a:avLst/>
          </a:prstGeom>
          <a:noFill/>
          <a:ln w="9525" cap="flat" cmpd="sng" algn="ctr">
            <a:solidFill>
              <a:schemeClr val="accent5">
                <a:lumMod val="50000"/>
              </a:schemeClr>
            </a:solidFill>
            <a:prstDash val="solid"/>
            <a:round/>
            <a:headEnd type="none" w="med" len="med"/>
            <a:tailEnd type="none" w="med" len="med"/>
            <a:extLst>
              <a:ext uri="{C807C97D-BFC1-408E-A445-0C87EB9F89A2}">
                <ask:lineSketchStyleProps xmlns:ask="http://schemas.microsoft.com/office/drawing/2018/sketchyshapes" sd="2112297733">
                  <a:custGeom>
                    <a:avLst/>
                    <a:gdLst>
                      <a:gd name="connsiteX0" fmla="*/ 0 w 432048"/>
                      <a:gd name="connsiteY0" fmla="*/ 92435 h 184870"/>
                      <a:gd name="connsiteX1" fmla="*/ 216024 w 432048"/>
                      <a:gd name="connsiteY1" fmla="*/ 0 h 184870"/>
                      <a:gd name="connsiteX2" fmla="*/ 432048 w 432048"/>
                      <a:gd name="connsiteY2" fmla="*/ 92435 h 184870"/>
                      <a:gd name="connsiteX3" fmla="*/ 216024 w 432048"/>
                      <a:gd name="connsiteY3" fmla="*/ 184870 h 184870"/>
                      <a:gd name="connsiteX4" fmla="*/ 0 w 432048"/>
                      <a:gd name="connsiteY4" fmla="*/ 92435 h 184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048" h="184870" extrusionOk="0">
                        <a:moveTo>
                          <a:pt x="0" y="92435"/>
                        </a:moveTo>
                        <a:cubicBezTo>
                          <a:pt x="-2817" y="40862"/>
                          <a:pt x="77588" y="-2025"/>
                          <a:pt x="216024" y="0"/>
                        </a:cubicBezTo>
                        <a:cubicBezTo>
                          <a:pt x="334176" y="3001"/>
                          <a:pt x="429138" y="38913"/>
                          <a:pt x="432048" y="92435"/>
                        </a:cubicBezTo>
                        <a:cubicBezTo>
                          <a:pt x="433948" y="142129"/>
                          <a:pt x="343207" y="184194"/>
                          <a:pt x="216024" y="184870"/>
                        </a:cubicBezTo>
                        <a:cubicBezTo>
                          <a:pt x="95094" y="174826"/>
                          <a:pt x="-2216" y="148953"/>
                          <a:pt x="0" y="92435"/>
                        </a:cubicBezTo>
                        <a:close/>
                      </a:path>
                    </a:pathLst>
                  </a:custGeom>
                  <ask:type>
                    <ask:lineSketchNone/>
                  </ask:type>
                </ask:lineSketchStyleProps>
              </a:ext>
            </a:extLst>
          </a:ln>
        </p:spPr>
        <p:style>
          <a:lnRef idx="0">
            <a:scrgbClr r="0" g="0" b="0"/>
          </a:lnRef>
          <a:fillRef idx="0">
            <a:scrgbClr r="0" g="0" b="0"/>
          </a:fillRef>
          <a:effectRef idx="0">
            <a:scrgbClr r="0" g="0" b="0"/>
          </a:effectRef>
          <a:fontRef idx="minor">
            <a:schemeClr val="accent2"/>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sv-SE" sz="1400" b="0" i="0" u="none" strike="noStrike" cap="none" normalizeH="0" baseline="0" dirty="0">
              <a:ln>
                <a:noFill/>
              </a:ln>
              <a:solidFill>
                <a:schemeClr val="bg1"/>
              </a:solidFill>
              <a:effectLst/>
              <a:latin typeface="Verdana" pitchFamily="34" charset="0"/>
            </a:endParaRPr>
          </a:p>
        </p:txBody>
      </p:sp>
      <p:sp>
        <p:nvSpPr>
          <p:cNvPr id="38" name="Oval 37">
            <a:extLst>
              <a:ext uri="{FF2B5EF4-FFF2-40B4-BE49-F238E27FC236}">
                <a16:creationId xmlns:a16="http://schemas.microsoft.com/office/drawing/2014/main" id="{D6EE622A-1DA1-0AF6-E8D8-2DA006929C94}"/>
              </a:ext>
            </a:extLst>
          </p:cNvPr>
          <p:cNvSpPr/>
          <p:nvPr/>
        </p:nvSpPr>
        <p:spPr bwMode="auto">
          <a:xfrm>
            <a:off x="5738431" y="2031778"/>
            <a:ext cx="392771" cy="152785"/>
          </a:xfrm>
          <a:prstGeom prst="ellipse">
            <a:avLst/>
          </a:prstGeom>
          <a:noFill/>
          <a:ln w="9525" cap="flat" cmpd="sng" algn="ctr">
            <a:solidFill>
              <a:schemeClr val="accent5">
                <a:lumMod val="50000"/>
              </a:schemeClr>
            </a:solidFill>
            <a:prstDash val="solid"/>
            <a:round/>
            <a:headEnd type="none" w="med" len="med"/>
            <a:tailEnd type="none" w="med" len="med"/>
            <a:extLst>
              <a:ext uri="{C807C97D-BFC1-408E-A445-0C87EB9F89A2}">
                <ask:lineSketchStyleProps xmlns:ask="http://schemas.microsoft.com/office/drawing/2018/sketchyshapes" sd="2112297733">
                  <a:custGeom>
                    <a:avLst/>
                    <a:gdLst>
                      <a:gd name="connsiteX0" fmla="*/ 0 w 432048"/>
                      <a:gd name="connsiteY0" fmla="*/ 92435 h 184870"/>
                      <a:gd name="connsiteX1" fmla="*/ 216024 w 432048"/>
                      <a:gd name="connsiteY1" fmla="*/ 0 h 184870"/>
                      <a:gd name="connsiteX2" fmla="*/ 432048 w 432048"/>
                      <a:gd name="connsiteY2" fmla="*/ 92435 h 184870"/>
                      <a:gd name="connsiteX3" fmla="*/ 216024 w 432048"/>
                      <a:gd name="connsiteY3" fmla="*/ 184870 h 184870"/>
                      <a:gd name="connsiteX4" fmla="*/ 0 w 432048"/>
                      <a:gd name="connsiteY4" fmla="*/ 92435 h 184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048" h="184870" extrusionOk="0">
                        <a:moveTo>
                          <a:pt x="0" y="92435"/>
                        </a:moveTo>
                        <a:cubicBezTo>
                          <a:pt x="-2817" y="40862"/>
                          <a:pt x="77588" y="-2025"/>
                          <a:pt x="216024" y="0"/>
                        </a:cubicBezTo>
                        <a:cubicBezTo>
                          <a:pt x="334176" y="3001"/>
                          <a:pt x="429138" y="38913"/>
                          <a:pt x="432048" y="92435"/>
                        </a:cubicBezTo>
                        <a:cubicBezTo>
                          <a:pt x="433948" y="142129"/>
                          <a:pt x="343207" y="184194"/>
                          <a:pt x="216024" y="184870"/>
                        </a:cubicBezTo>
                        <a:cubicBezTo>
                          <a:pt x="95094" y="174826"/>
                          <a:pt x="-2216" y="148953"/>
                          <a:pt x="0" y="92435"/>
                        </a:cubicBezTo>
                        <a:close/>
                      </a:path>
                    </a:pathLst>
                  </a:custGeom>
                  <ask:type>
                    <ask:lineSketchNone/>
                  </ask:type>
                </ask:lineSketchStyleProps>
              </a:ext>
            </a:extLst>
          </a:ln>
        </p:spPr>
        <p:style>
          <a:lnRef idx="0">
            <a:scrgbClr r="0" g="0" b="0"/>
          </a:lnRef>
          <a:fillRef idx="0">
            <a:scrgbClr r="0" g="0" b="0"/>
          </a:fillRef>
          <a:effectRef idx="0">
            <a:scrgbClr r="0" g="0" b="0"/>
          </a:effectRef>
          <a:fontRef idx="minor">
            <a:schemeClr val="accent2"/>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sv-SE" sz="1400" b="0" i="0" u="none" strike="noStrike" cap="none" normalizeH="0" baseline="0" dirty="0">
              <a:ln>
                <a:noFill/>
              </a:ln>
              <a:solidFill>
                <a:schemeClr val="bg1"/>
              </a:solidFill>
              <a:effectLst/>
              <a:latin typeface="Verdana" pitchFamily="34" charset="0"/>
            </a:endParaRPr>
          </a:p>
        </p:txBody>
      </p:sp>
      <p:sp>
        <p:nvSpPr>
          <p:cNvPr id="39" name="Oval 38">
            <a:extLst>
              <a:ext uri="{FF2B5EF4-FFF2-40B4-BE49-F238E27FC236}">
                <a16:creationId xmlns:a16="http://schemas.microsoft.com/office/drawing/2014/main" id="{EB69324C-9A94-CE0F-E17C-A6C2B5E01DCD}"/>
              </a:ext>
            </a:extLst>
          </p:cNvPr>
          <p:cNvSpPr/>
          <p:nvPr/>
        </p:nvSpPr>
        <p:spPr bwMode="auto">
          <a:xfrm>
            <a:off x="6468982" y="2031778"/>
            <a:ext cx="364242" cy="152785"/>
          </a:xfrm>
          <a:prstGeom prst="ellipse">
            <a:avLst/>
          </a:prstGeom>
          <a:noFill/>
          <a:ln w="9525" cap="flat" cmpd="sng" algn="ctr">
            <a:solidFill>
              <a:schemeClr val="accent5">
                <a:lumMod val="50000"/>
              </a:schemeClr>
            </a:solidFill>
            <a:prstDash val="solid"/>
            <a:round/>
            <a:headEnd type="none" w="med" len="med"/>
            <a:tailEnd type="none" w="med" len="med"/>
            <a:extLst>
              <a:ext uri="{C807C97D-BFC1-408E-A445-0C87EB9F89A2}">
                <ask:lineSketchStyleProps xmlns:ask="http://schemas.microsoft.com/office/drawing/2018/sketchyshapes" sd="2112297733">
                  <a:custGeom>
                    <a:avLst/>
                    <a:gdLst>
                      <a:gd name="connsiteX0" fmla="*/ 0 w 432048"/>
                      <a:gd name="connsiteY0" fmla="*/ 92435 h 184870"/>
                      <a:gd name="connsiteX1" fmla="*/ 216024 w 432048"/>
                      <a:gd name="connsiteY1" fmla="*/ 0 h 184870"/>
                      <a:gd name="connsiteX2" fmla="*/ 432048 w 432048"/>
                      <a:gd name="connsiteY2" fmla="*/ 92435 h 184870"/>
                      <a:gd name="connsiteX3" fmla="*/ 216024 w 432048"/>
                      <a:gd name="connsiteY3" fmla="*/ 184870 h 184870"/>
                      <a:gd name="connsiteX4" fmla="*/ 0 w 432048"/>
                      <a:gd name="connsiteY4" fmla="*/ 92435 h 184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048" h="184870" extrusionOk="0">
                        <a:moveTo>
                          <a:pt x="0" y="92435"/>
                        </a:moveTo>
                        <a:cubicBezTo>
                          <a:pt x="-2817" y="40862"/>
                          <a:pt x="77588" y="-2025"/>
                          <a:pt x="216024" y="0"/>
                        </a:cubicBezTo>
                        <a:cubicBezTo>
                          <a:pt x="334176" y="3001"/>
                          <a:pt x="429138" y="38913"/>
                          <a:pt x="432048" y="92435"/>
                        </a:cubicBezTo>
                        <a:cubicBezTo>
                          <a:pt x="433948" y="142129"/>
                          <a:pt x="343207" y="184194"/>
                          <a:pt x="216024" y="184870"/>
                        </a:cubicBezTo>
                        <a:cubicBezTo>
                          <a:pt x="95094" y="174826"/>
                          <a:pt x="-2216" y="148953"/>
                          <a:pt x="0" y="92435"/>
                        </a:cubicBezTo>
                        <a:close/>
                      </a:path>
                    </a:pathLst>
                  </a:custGeom>
                  <ask:type>
                    <ask:lineSketchNone/>
                  </ask:type>
                </ask:lineSketchStyleProps>
              </a:ext>
            </a:extLst>
          </a:ln>
        </p:spPr>
        <p:style>
          <a:lnRef idx="0">
            <a:scrgbClr r="0" g="0" b="0"/>
          </a:lnRef>
          <a:fillRef idx="0">
            <a:scrgbClr r="0" g="0" b="0"/>
          </a:fillRef>
          <a:effectRef idx="0">
            <a:scrgbClr r="0" g="0" b="0"/>
          </a:effectRef>
          <a:fontRef idx="minor">
            <a:schemeClr val="accent2"/>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sv-SE" sz="1400" b="0" i="0" u="none" strike="noStrike" cap="none" normalizeH="0" baseline="0" dirty="0">
              <a:ln>
                <a:noFill/>
              </a:ln>
              <a:solidFill>
                <a:schemeClr val="bg1"/>
              </a:solidFill>
              <a:effectLst/>
              <a:latin typeface="Verdana" pitchFamily="34" charset="0"/>
            </a:endParaRPr>
          </a:p>
        </p:txBody>
      </p:sp>
      <p:sp>
        <p:nvSpPr>
          <p:cNvPr id="40" name="Oval 39">
            <a:extLst>
              <a:ext uri="{FF2B5EF4-FFF2-40B4-BE49-F238E27FC236}">
                <a16:creationId xmlns:a16="http://schemas.microsoft.com/office/drawing/2014/main" id="{F5021CF1-D67D-07AB-51A5-82E13EC6CD6E}"/>
              </a:ext>
            </a:extLst>
          </p:cNvPr>
          <p:cNvSpPr/>
          <p:nvPr/>
        </p:nvSpPr>
        <p:spPr bwMode="auto">
          <a:xfrm>
            <a:off x="7226544" y="2031778"/>
            <a:ext cx="432048" cy="152785"/>
          </a:xfrm>
          <a:prstGeom prst="ellipse">
            <a:avLst/>
          </a:prstGeom>
          <a:noFill/>
          <a:ln w="9525" cap="flat" cmpd="sng" algn="ctr">
            <a:solidFill>
              <a:schemeClr val="accent5">
                <a:lumMod val="50000"/>
              </a:schemeClr>
            </a:solidFill>
            <a:prstDash val="solid"/>
            <a:round/>
            <a:headEnd type="none" w="med" len="med"/>
            <a:tailEnd type="none" w="med" len="med"/>
            <a:extLst>
              <a:ext uri="{C807C97D-BFC1-408E-A445-0C87EB9F89A2}">
                <ask:lineSketchStyleProps xmlns:ask="http://schemas.microsoft.com/office/drawing/2018/sketchyshapes" sd="2112297733">
                  <a:custGeom>
                    <a:avLst/>
                    <a:gdLst>
                      <a:gd name="connsiteX0" fmla="*/ 0 w 432048"/>
                      <a:gd name="connsiteY0" fmla="*/ 92435 h 184870"/>
                      <a:gd name="connsiteX1" fmla="*/ 216024 w 432048"/>
                      <a:gd name="connsiteY1" fmla="*/ 0 h 184870"/>
                      <a:gd name="connsiteX2" fmla="*/ 432048 w 432048"/>
                      <a:gd name="connsiteY2" fmla="*/ 92435 h 184870"/>
                      <a:gd name="connsiteX3" fmla="*/ 216024 w 432048"/>
                      <a:gd name="connsiteY3" fmla="*/ 184870 h 184870"/>
                      <a:gd name="connsiteX4" fmla="*/ 0 w 432048"/>
                      <a:gd name="connsiteY4" fmla="*/ 92435 h 184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048" h="184870" extrusionOk="0">
                        <a:moveTo>
                          <a:pt x="0" y="92435"/>
                        </a:moveTo>
                        <a:cubicBezTo>
                          <a:pt x="-2817" y="40862"/>
                          <a:pt x="77588" y="-2025"/>
                          <a:pt x="216024" y="0"/>
                        </a:cubicBezTo>
                        <a:cubicBezTo>
                          <a:pt x="334176" y="3001"/>
                          <a:pt x="429138" y="38913"/>
                          <a:pt x="432048" y="92435"/>
                        </a:cubicBezTo>
                        <a:cubicBezTo>
                          <a:pt x="433948" y="142129"/>
                          <a:pt x="343207" y="184194"/>
                          <a:pt x="216024" y="184870"/>
                        </a:cubicBezTo>
                        <a:cubicBezTo>
                          <a:pt x="95094" y="174826"/>
                          <a:pt x="-2216" y="148953"/>
                          <a:pt x="0" y="92435"/>
                        </a:cubicBezTo>
                        <a:close/>
                      </a:path>
                    </a:pathLst>
                  </a:custGeom>
                  <ask:type>
                    <ask:lineSketchNone/>
                  </ask:type>
                </ask:lineSketchStyleProps>
              </a:ext>
            </a:extLst>
          </a:ln>
        </p:spPr>
        <p:style>
          <a:lnRef idx="0">
            <a:scrgbClr r="0" g="0" b="0"/>
          </a:lnRef>
          <a:fillRef idx="0">
            <a:scrgbClr r="0" g="0" b="0"/>
          </a:fillRef>
          <a:effectRef idx="0">
            <a:scrgbClr r="0" g="0" b="0"/>
          </a:effectRef>
          <a:fontRef idx="minor">
            <a:schemeClr val="accent2"/>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sv-SE" sz="1400" b="0" i="0" u="none" strike="noStrike" cap="none" normalizeH="0" baseline="0" dirty="0">
              <a:ln>
                <a:noFill/>
              </a:ln>
              <a:solidFill>
                <a:schemeClr val="bg1"/>
              </a:solidFill>
              <a:effectLst/>
              <a:latin typeface="Verdana" pitchFamily="34" charset="0"/>
            </a:endParaRPr>
          </a:p>
        </p:txBody>
      </p:sp>
      <p:sp>
        <p:nvSpPr>
          <p:cNvPr id="41" name="Oval 40">
            <a:extLst>
              <a:ext uri="{FF2B5EF4-FFF2-40B4-BE49-F238E27FC236}">
                <a16:creationId xmlns:a16="http://schemas.microsoft.com/office/drawing/2014/main" id="{51C6A1B8-AAD4-E09E-F015-A0393B8BB968}"/>
              </a:ext>
            </a:extLst>
          </p:cNvPr>
          <p:cNvSpPr/>
          <p:nvPr/>
        </p:nvSpPr>
        <p:spPr bwMode="auto">
          <a:xfrm>
            <a:off x="7975488" y="2031778"/>
            <a:ext cx="357065" cy="152785"/>
          </a:xfrm>
          <a:prstGeom prst="ellipse">
            <a:avLst/>
          </a:prstGeom>
          <a:noFill/>
          <a:ln w="9525" cap="flat" cmpd="sng" algn="ctr">
            <a:solidFill>
              <a:schemeClr val="accent5">
                <a:lumMod val="50000"/>
              </a:schemeClr>
            </a:solidFill>
            <a:prstDash val="solid"/>
            <a:round/>
            <a:headEnd type="none" w="med" len="med"/>
            <a:tailEnd type="none" w="med" len="med"/>
            <a:extLst>
              <a:ext uri="{C807C97D-BFC1-408E-A445-0C87EB9F89A2}">
                <ask:lineSketchStyleProps xmlns:ask="http://schemas.microsoft.com/office/drawing/2018/sketchyshapes" sd="2112297733">
                  <a:custGeom>
                    <a:avLst/>
                    <a:gdLst>
                      <a:gd name="connsiteX0" fmla="*/ 0 w 432048"/>
                      <a:gd name="connsiteY0" fmla="*/ 92435 h 184870"/>
                      <a:gd name="connsiteX1" fmla="*/ 216024 w 432048"/>
                      <a:gd name="connsiteY1" fmla="*/ 0 h 184870"/>
                      <a:gd name="connsiteX2" fmla="*/ 432048 w 432048"/>
                      <a:gd name="connsiteY2" fmla="*/ 92435 h 184870"/>
                      <a:gd name="connsiteX3" fmla="*/ 216024 w 432048"/>
                      <a:gd name="connsiteY3" fmla="*/ 184870 h 184870"/>
                      <a:gd name="connsiteX4" fmla="*/ 0 w 432048"/>
                      <a:gd name="connsiteY4" fmla="*/ 92435 h 184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048" h="184870" extrusionOk="0">
                        <a:moveTo>
                          <a:pt x="0" y="92435"/>
                        </a:moveTo>
                        <a:cubicBezTo>
                          <a:pt x="-2817" y="40862"/>
                          <a:pt x="77588" y="-2025"/>
                          <a:pt x="216024" y="0"/>
                        </a:cubicBezTo>
                        <a:cubicBezTo>
                          <a:pt x="334176" y="3001"/>
                          <a:pt x="429138" y="38913"/>
                          <a:pt x="432048" y="92435"/>
                        </a:cubicBezTo>
                        <a:cubicBezTo>
                          <a:pt x="433948" y="142129"/>
                          <a:pt x="343207" y="184194"/>
                          <a:pt x="216024" y="184870"/>
                        </a:cubicBezTo>
                        <a:cubicBezTo>
                          <a:pt x="95094" y="174826"/>
                          <a:pt x="-2216" y="148953"/>
                          <a:pt x="0" y="92435"/>
                        </a:cubicBezTo>
                        <a:close/>
                      </a:path>
                    </a:pathLst>
                  </a:custGeom>
                  <ask:type>
                    <ask:lineSketchNone/>
                  </ask:type>
                </ask:lineSketchStyleProps>
              </a:ext>
            </a:extLst>
          </a:ln>
        </p:spPr>
        <p:style>
          <a:lnRef idx="0">
            <a:scrgbClr r="0" g="0" b="0"/>
          </a:lnRef>
          <a:fillRef idx="0">
            <a:scrgbClr r="0" g="0" b="0"/>
          </a:fillRef>
          <a:effectRef idx="0">
            <a:scrgbClr r="0" g="0" b="0"/>
          </a:effectRef>
          <a:fontRef idx="minor">
            <a:schemeClr val="accent2"/>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sv-SE" sz="1400" b="0" i="0" u="none" strike="noStrike" cap="none" normalizeH="0" baseline="0" dirty="0">
              <a:ln>
                <a:noFill/>
              </a:ln>
              <a:solidFill>
                <a:schemeClr val="bg1"/>
              </a:solidFill>
              <a:effectLst/>
              <a:latin typeface="Verdana" pitchFamily="34" charset="0"/>
            </a:endParaRPr>
          </a:p>
        </p:txBody>
      </p:sp>
      <p:sp>
        <p:nvSpPr>
          <p:cNvPr id="42" name="Rectangle: Rounded Corners 41">
            <a:extLst>
              <a:ext uri="{FF2B5EF4-FFF2-40B4-BE49-F238E27FC236}">
                <a16:creationId xmlns:a16="http://schemas.microsoft.com/office/drawing/2014/main" id="{97EBAD0D-B4E8-5D98-F630-73684C8A4C5B}"/>
              </a:ext>
            </a:extLst>
          </p:cNvPr>
          <p:cNvSpPr/>
          <p:nvPr/>
        </p:nvSpPr>
        <p:spPr bwMode="auto">
          <a:xfrm>
            <a:off x="4998669" y="2183957"/>
            <a:ext cx="432048" cy="658221"/>
          </a:xfrm>
          <a:prstGeom prst="roundRect">
            <a:avLst/>
          </a:prstGeom>
          <a:noFill/>
          <a:ln w="9525" cap="flat" cmpd="sng" algn="ctr">
            <a:solidFill>
              <a:schemeClr val="accent5">
                <a:lumMod val="50000"/>
              </a:schemeClr>
            </a:solidFill>
            <a:prstDash val="solid"/>
            <a:round/>
            <a:headEnd type="none" w="med" len="med"/>
            <a:tailEnd type="none" w="med" len="med"/>
            <a:extLst>
              <a:ext uri="{C807C97D-BFC1-408E-A445-0C87EB9F89A2}">
                <ask:lineSketchStyleProps xmlns:ask="http://schemas.microsoft.com/office/drawing/2018/sketchyshapes" sd="2112297733">
                  <a:custGeom>
                    <a:avLst/>
                    <a:gdLst>
                      <a:gd name="connsiteX0" fmla="*/ 0 w 432048"/>
                      <a:gd name="connsiteY0" fmla="*/ 72009 h 658221"/>
                      <a:gd name="connsiteX1" fmla="*/ 72009 w 432048"/>
                      <a:gd name="connsiteY1" fmla="*/ 0 h 658221"/>
                      <a:gd name="connsiteX2" fmla="*/ 360039 w 432048"/>
                      <a:gd name="connsiteY2" fmla="*/ 0 h 658221"/>
                      <a:gd name="connsiteX3" fmla="*/ 432048 w 432048"/>
                      <a:gd name="connsiteY3" fmla="*/ 72009 h 658221"/>
                      <a:gd name="connsiteX4" fmla="*/ 432048 w 432048"/>
                      <a:gd name="connsiteY4" fmla="*/ 586212 h 658221"/>
                      <a:gd name="connsiteX5" fmla="*/ 360039 w 432048"/>
                      <a:gd name="connsiteY5" fmla="*/ 658221 h 658221"/>
                      <a:gd name="connsiteX6" fmla="*/ 72009 w 432048"/>
                      <a:gd name="connsiteY6" fmla="*/ 658221 h 658221"/>
                      <a:gd name="connsiteX7" fmla="*/ 0 w 432048"/>
                      <a:gd name="connsiteY7" fmla="*/ 586212 h 658221"/>
                      <a:gd name="connsiteX8" fmla="*/ 0 w 432048"/>
                      <a:gd name="connsiteY8" fmla="*/ 72009 h 658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2048" h="658221" extrusionOk="0">
                        <a:moveTo>
                          <a:pt x="0" y="72009"/>
                        </a:moveTo>
                        <a:cubicBezTo>
                          <a:pt x="-6862" y="30967"/>
                          <a:pt x="28142" y="-434"/>
                          <a:pt x="72009" y="0"/>
                        </a:cubicBezTo>
                        <a:cubicBezTo>
                          <a:pt x="138867" y="-19983"/>
                          <a:pt x="265764" y="-1833"/>
                          <a:pt x="360039" y="0"/>
                        </a:cubicBezTo>
                        <a:cubicBezTo>
                          <a:pt x="403195" y="-2417"/>
                          <a:pt x="434604" y="32021"/>
                          <a:pt x="432048" y="72009"/>
                        </a:cubicBezTo>
                        <a:cubicBezTo>
                          <a:pt x="457204" y="289835"/>
                          <a:pt x="401935" y="386795"/>
                          <a:pt x="432048" y="586212"/>
                        </a:cubicBezTo>
                        <a:cubicBezTo>
                          <a:pt x="435201" y="627848"/>
                          <a:pt x="398094" y="654525"/>
                          <a:pt x="360039" y="658221"/>
                        </a:cubicBezTo>
                        <a:cubicBezTo>
                          <a:pt x="249066" y="683260"/>
                          <a:pt x="108437" y="670545"/>
                          <a:pt x="72009" y="658221"/>
                        </a:cubicBezTo>
                        <a:cubicBezTo>
                          <a:pt x="36052" y="654631"/>
                          <a:pt x="-1088" y="628169"/>
                          <a:pt x="0" y="586212"/>
                        </a:cubicBezTo>
                        <a:cubicBezTo>
                          <a:pt x="8803" y="526128"/>
                          <a:pt x="33216" y="168607"/>
                          <a:pt x="0" y="72009"/>
                        </a:cubicBezTo>
                        <a:close/>
                      </a:path>
                    </a:pathLst>
                  </a:custGeom>
                  <ask:type>
                    <ask:lineSketchNone/>
                  </ask:type>
                </ask:lineSketchStyleProps>
              </a:ext>
            </a:extLst>
          </a:ln>
        </p:spPr>
        <p:style>
          <a:lnRef idx="0">
            <a:scrgbClr r="0" g="0" b="0"/>
          </a:lnRef>
          <a:fillRef idx="0">
            <a:scrgbClr r="0" g="0" b="0"/>
          </a:fillRef>
          <a:effectRef idx="0">
            <a:scrgbClr r="0" g="0" b="0"/>
          </a:effectRef>
          <a:fontRef idx="minor">
            <a:schemeClr val="accent2"/>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sv-SE" sz="1400" b="0" i="0" u="none" strike="noStrike" cap="none" normalizeH="0" baseline="0" dirty="0">
              <a:ln>
                <a:noFill/>
              </a:ln>
              <a:solidFill>
                <a:schemeClr val="bg1"/>
              </a:solidFill>
              <a:effectLst/>
              <a:latin typeface="Verdana" pitchFamily="34" charset="0"/>
            </a:endParaRPr>
          </a:p>
        </p:txBody>
      </p:sp>
      <p:sp>
        <p:nvSpPr>
          <p:cNvPr id="43" name="Rectangle: Rounded Corners 42">
            <a:extLst>
              <a:ext uri="{FF2B5EF4-FFF2-40B4-BE49-F238E27FC236}">
                <a16:creationId xmlns:a16="http://schemas.microsoft.com/office/drawing/2014/main" id="{22A5D4F5-268D-AA7B-75CD-E3CE590FB33B}"/>
              </a:ext>
            </a:extLst>
          </p:cNvPr>
          <p:cNvSpPr/>
          <p:nvPr/>
        </p:nvSpPr>
        <p:spPr bwMode="auto">
          <a:xfrm>
            <a:off x="5743810" y="2183958"/>
            <a:ext cx="392771" cy="412430"/>
          </a:xfrm>
          <a:prstGeom prst="roundRect">
            <a:avLst/>
          </a:prstGeom>
          <a:noFill/>
          <a:ln w="9525" cap="flat" cmpd="sng" algn="ctr">
            <a:solidFill>
              <a:schemeClr val="accent5">
                <a:lumMod val="50000"/>
              </a:schemeClr>
            </a:solidFill>
            <a:prstDash val="solid"/>
            <a:round/>
            <a:headEnd type="none" w="med" len="med"/>
            <a:tailEnd type="none" w="med" len="med"/>
            <a:extLst>
              <a:ext uri="{C807C97D-BFC1-408E-A445-0C87EB9F89A2}">
                <ask:lineSketchStyleProps xmlns:ask="http://schemas.microsoft.com/office/drawing/2018/sketchyshapes" sd="2112297733">
                  <a:custGeom>
                    <a:avLst/>
                    <a:gdLst>
                      <a:gd name="connsiteX0" fmla="*/ 0 w 432048"/>
                      <a:gd name="connsiteY0" fmla="*/ 68740 h 412430"/>
                      <a:gd name="connsiteX1" fmla="*/ 68740 w 432048"/>
                      <a:gd name="connsiteY1" fmla="*/ 0 h 412430"/>
                      <a:gd name="connsiteX2" fmla="*/ 363308 w 432048"/>
                      <a:gd name="connsiteY2" fmla="*/ 0 h 412430"/>
                      <a:gd name="connsiteX3" fmla="*/ 432048 w 432048"/>
                      <a:gd name="connsiteY3" fmla="*/ 68740 h 412430"/>
                      <a:gd name="connsiteX4" fmla="*/ 432048 w 432048"/>
                      <a:gd name="connsiteY4" fmla="*/ 343690 h 412430"/>
                      <a:gd name="connsiteX5" fmla="*/ 363308 w 432048"/>
                      <a:gd name="connsiteY5" fmla="*/ 412430 h 412430"/>
                      <a:gd name="connsiteX6" fmla="*/ 68740 w 432048"/>
                      <a:gd name="connsiteY6" fmla="*/ 412430 h 412430"/>
                      <a:gd name="connsiteX7" fmla="*/ 0 w 432048"/>
                      <a:gd name="connsiteY7" fmla="*/ 343690 h 412430"/>
                      <a:gd name="connsiteX8" fmla="*/ 0 w 432048"/>
                      <a:gd name="connsiteY8" fmla="*/ 68740 h 412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2048" h="412430" extrusionOk="0">
                        <a:moveTo>
                          <a:pt x="0" y="68740"/>
                        </a:moveTo>
                        <a:cubicBezTo>
                          <a:pt x="-3841" y="30064"/>
                          <a:pt x="26806" y="-420"/>
                          <a:pt x="68740" y="0"/>
                        </a:cubicBezTo>
                        <a:cubicBezTo>
                          <a:pt x="190936" y="12605"/>
                          <a:pt x="294442" y="2404"/>
                          <a:pt x="363308" y="0"/>
                        </a:cubicBezTo>
                        <a:cubicBezTo>
                          <a:pt x="405601" y="-3089"/>
                          <a:pt x="437048" y="30347"/>
                          <a:pt x="432048" y="68740"/>
                        </a:cubicBezTo>
                        <a:cubicBezTo>
                          <a:pt x="412661" y="101959"/>
                          <a:pt x="443772" y="233471"/>
                          <a:pt x="432048" y="343690"/>
                        </a:cubicBezTo>
                        <a:cubicBezTo>
                          <a:pt x="433546" y="382541"/>
                          <a:pt x="400640" y="411067"/>
                          <a:pt x="363308" y="412430"/>
                        </a:cubicBezTo>
                        <a:cubicBezTo>
                          <a:pt x="313120" y="436676"/>
                          <a:pt x="127358" y="427220"/>
                          <a:pt x="68740" y="412430"/>
                        </a:cubicBezTo>
                        <a:cubicBezTo>
                          <a:pt x="33807" y="409576"/>
                          <a:pt x="-3339" y="388371"/>
                          <a:pt x="0" y="343690"/>
                        </a:cubicBezTo>
                        <a:cubicBezTo>
                          <a:pt x="-12621" y="271691"/>
                          <a:pt x="-20237" y="197418"/>
                          <a:pt x="0" y="68740"/>
                        </a:cubicBezTo>
                        <a:close/>
                      </a:path>
                    </a:pathLst>
                  </a:custGeom>
                  <ask:type>
                    <ask:lineSketchNone/>
                  </ask:type>
                </ask:lineSketchStyleProps>
              </a:ext>
            </a:extLst>
          </a:ln>
        </p:spPr>
        <p:style>
          <a:lnRef idx="0">
            <a:scrgbClr r="0" g="0" b="0"/>
          </a:lnRef>
          <a:fillRef idx="0">
            <a:scrgbClr r="0" g="0" b="0"/>
          </a:fillRef>
          <a:effectRef idx="0">
            <a:scrgbClr r="0" g="0" b="0"/>
          </a:effectRef>
          <a:fontRef idx="minor">
            <a:schemeClr val="accent2"/>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sv-SE" sz="1400" b="0" i="0" u="none" strike="noStrike" cap="none" normalizeH="0" baseline="0" dirty="0">
              <a:ln>
                <a:noFill/>
              </a:ln>
              <a:solidFill>
                <a:schemeClr val="bg1"/>
              </a:solidFill>
              <a:effectLst/>
              <a:latin typeface="Verdana" pitchFamily="34" charset="0"/>
            </a:endParaRPr>
          </a:p>
        </p:txBody>
      </p:sp>
      <p:sp>
        <p:nvSpPr>
          <p:cNvPr id="44" name="Rectangle: Rounded Corners 43">
            <a:extLst>
              <a:ext uri="{FF2B5EF4-FFF2-40B4-BE49-F238E27FC236}">
                <a16:creationId xmlns:a16="http://schemas.microsoft.com/office/drawing/2014/main" id="{D149A54D-F40E-5C82-6EA9-662E2CAFF90C}"/>
              </a:ext>
            </a:extLst>
          </p:cNvPr>
          <p:cNvSpPr/>
          <p:nvPr/>
        </p:nvSpPr>
        <p:spPr bwMode="auto">
          <a:xfrm>
            <a:off x="6474361" y="2183957"/>
            <a:ext cx="364242" cy="564697"/>
          </a:xfrm>
          <a:prstGeom prst="roundRect">
            <a:avLst/>
          </a:prstGeom>
          <a:noFill/>
          <a:ln w="9525" cap="flat" cmpd="sng" algn="ctr">
            <a:solidFill>
              <a:schemeClr val="accent5">
                <a:lumMod val="50000"/>
              </a:schemeClr>
            </a:solidFill>
            <a:prstDash val="solid"/>
            <a:round/>
            <a:headEnd type="none" w="med" len="med"/>
            <a:tailEnd type="none" w="med" len="med"/>
            <a:extLst>
              <a:ext uri="{C807C97D-BFC1-408E-A445-0C87EB9F89A2}">
                <ask:lineSketchStyleProps xmlns:ask="http://schemas.microsoft.com/office/drawing/2018/sketchyshapes" sd="2112297733">
                  <a:custGeom>
                    <a:avLst/>
                    <a:gdLst>
                      <a:gd name="connsiteX0" fmla="*/ 0 w 432048"/>
                      <a:gd name="connsiteY0" fmla="*/ 72009 h 564697"/>
                      <a:gd name="connsiteX1" fmla="*/ 72009 w 432048"/>
                      <a:gd name="connsiteY1" fmla="*/ 0 h 564697"/>
                      <a:gd name="connsiteX2" fmla="*/ 360039 w 432048"/>
                      <a:gd name="connsiteY2" fmla="*/ 0 h 564697"/>
                      <a:gd name="connsiteX3" fmla="*/ 432048 w 432048"/>
                      <a:gd name="connsiteY3" fmla="*/ 72009 h 564697"/>
                      <a:gd name="connsiteX4" fmla="*/ 432048 w 432048"/>
                      <a:gd name="connsiteY4" fmla="*/ 492688 h 564697"/>
                      <a:gd name="connsiteX5" fmla="*/ 360039 w 432048"/>
                      <a:gd name="connsiteY5" fmla="*/ 564697 h 564697"/>
                      <a:gd name="connsiteX6" fmla="*/ 72009 w 432048"/>
                      <a:gd name="connsiteY6" fmla="*/ 564697 h 564697"/>
                      <a:gd name="connsiteX7" fmla="*/ 0 w 432048"/>
                      <a:gd name="connsiteY7" fmla="*/ 492688 h 564697"/>
                      <a:gd name="connsiteX8" fmla="*/ 0 w 432048"/>
                      <a:gd name="connsiteY8" fmla="*/ 72009 h 564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2048" h="564697" extrusionOk="0">
                        <a:moveTo>
                          <a:pt x="0" y="72009"/>
                        </a:moveTo>
                        <a:cubicBezTo>
                          <a:pt x="-6862" y="30967"/>
                          <a:pt x="28142" y="-434"/>
                          <a:pt x="72009" y="0"/>
                        </a:cubicBezTo>
                        <a:cubicBezTo>
                          <a:pt x="138867" y="-19983"/>
                          <a:pt x="265764" y="-1833"/>
                          <a:pt x="360039" y="0"/>
                        </a:cubicBezTo>
                        <a:cubicBezTo>
                          <a:pt x="403195" y="-2417"/>
                          <a:pt x="434604" y="32021"/>
                          <a:pt x="432048" y="72009"/>
                        </a:cubicBezTo>
                        <a:cubicBezTo>
                          <a:pt x="469661" y="163371"/>
                          <a:pt x="427184" y="388456"/>
                          <a:pt x="432048" y="492688"/>
                        </a:cubicBezTo>
                        <a:cubicBezTo>
                          <a:pt x="435201" y="534324"/>
                          <a:pt x="398094" y="561001"/>
                          <a:pt x="360039" y="564697"/>
                        </a:cubicBezTo>
                        <a:cubicBezTo>
                          <a:pt x="249066" y="589736"/>
                          <a:pt x="108437" y="577021"/>
                          <a:pt x="72009" y="564697"/>
                        </a:cubicBezTo>
                        <a:cubicBezTo>
                          <a:pt x="36052" y="561107"/>
                          <a:pt x="-1088" y="534645"/>
                          <a:pt x="0" y="492688"/>
                        </a:cubicBezTo>
                        <a:cubicBezTo>
                          <a:pt x="6115" y="391809"/>
                          <a:pt x="9676" y="163897"/>
                          <a:pt x="0" y="72009"/>
                        </a:cubicBezTo>
                        <a:close/>
                      </a:path>
                    </a:pathLst>
                  </a:custGeom>
                  <ask:type>
                    <ask:lineSketchNone/>
                  </ask:type>
                </ask:lineSketchStyleProps>
              </a:ext>
            </a:extLst>
          </a:ln>
        </p:spPr>
        <p:style>
          <a:lnRef idx="0">
            <a:scrgbClr r="0" g="0" b="0"/>
          </a:lnRef>
          <a:fillRef idx="0">
            <a:scrgbClr r="0" g="0" b="0"/>
          </a:fillRef>
          <a:effectRef idx="0">
            <a:scrgbClr r="0" g="0" b="0"/>
          </a:effectRef>
          <a:fontRef idx="minor">
            <a:schemeClr val="accent2"/>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sv-SE" sz="1400" b="0" i="0" u="none" strike="noStrike" cap="none" normalizeH="0" baseline="0" dirty="0">
              <a:ln>
                <a:noFill/>
              </a:ln>
              <a:solidFill>
                <a:schemeClr val="bg1"/>
              </a:solidFill>
              <a:effectLst/>
              <a:latin typeface="Verdana" pitchFamily="34" charset="0"/>
            </a:endParaRPr>
          </a:p>
        </p:txBody>
      </p:sp>
      <p:sp>
        <p:nvSpPr>
          <p:cNvPr id="45" name="Rectangle: Rounded Corners 44">
            <a:extLst>
              <a:ext uri="{FF2B5EF4-FFF2-40B4-BE49-F238E27FC236}">
                <a16:creationId xmlns:a16="http://schemas.microsoft.com/office/drawing/2014/main" id="{C865BCD4-ED24-0C15-E70B-2729613B7A1A}"/>
              </a:ext>
            </a:extLst>
          </p:cNvPr>
          <p:cNvSpPr/>
          <p:nvPr/>
        </p:nvSpPr>
        <p:spPr bwMode="auto">
          <a:xfrm>
            <a:off x="7231923" y="2183957"/>
            <a:ext cx="432048" cy="226173"/>
          </a:xfrm>
          <a:prstGeom prst="roundRect">
            <a:avLst/>
          </a:prstGeom>
          <a:noFill/>
          <a:ln w="9525" cap="flat" cmpd="sng" algn="ctr">
            <a:solidFill>
              <a:schemeClr val="accent5">
                <a:lumMod val="50000"/>
              </a:schemeClr>
            </a:solidFill>
            <a:prstDash val="solid"/>
            <a:round/>
            <a:headEnd type="none" w="med" len="med"/>
            <a:tailEnd type="none" w="med" len="med"/>
            <a:extLst>
              <a:ext uri="{C807C97D-BFC1-408E-A445-0C87EB9F89A2}">
                <ask:lineSketchStyleProps xmlns:ask="http://schemas.microsoft.com/office/drawing/2018/sketchyshapes" sd="2112297733">
                  <a:custGeom>
                    <a:avLst/>
                    <a:gdLst>
                      <a:gd name="connsiteX0" fmla="*/ 0 w 432048"/>
                      <a:gd name="connsiteY0" fmla="*/ 37696 h 226173"/>
                      <a:gd name="connsiteX1" fmla="*/ 37696 w 432048"/>
                      <a:gd name="connsiteY1" fmla="*/ 0 h 226173"/>
                      <a:gd name="connsiteX2" fmla="*/ 394352 w 432048"/>
                      <a:gd name="connsiteY2" fmla="*/ 0 h 226173"/>
                      <a:gd name="connsiteX3" fmla="*/ 432048 w 432048"/>
                      <a:gd name="connsiteY3" fmla="*/ 37696 h 226173"/>
                      <a:gd name="connsiteX4" fmla="*/ 432048 w 432048"/>
                      <a:gd name="connsiteY4" fmla="*/ 188477 h 226173"/>
                      <a:gd name="connsiteX5" fmla="*/ 394352 w 432048"/>
                      <a:gd name="connsiteY5" fmla="*/ 226173 h 226173"/>
                      <a:gd name="connsiteX6" fmla="*/ 37696 w 432048"/>
                      <a:gd name="connsiteY6" fmla="*/ 226173 h 226173"/>
                      <a:gd name="connsiteX7" fmla="*/ 0 w 432048"/>
                      <a:gd name="connsiteY7" fmla="*/ 188477 h 226173"/>
                      <a:gd name="connsiteX8" fmla="*/ 0 w 432048"/>
                      <a:gd name="connsiteY8" fmla="*/ 37696 h 226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2048" h="226173" extrusionOk="0">
                        <a:moveTo>
                          <a:pt x="0" y="37696"/>
                        </a:moveTo>
                        <a:cubicBezTo>
                          <a:pt x="-1342" y="16628"/>
                          <a:pt x="13403" y="-368"/>
                          <a:pt x="37696" y="0"/>
                        </a:cubicBezTo>
                        <a:cubicBezTo>
                          <a:pt x="178477" y="1955"/>
                          <a:pt x="246546" y="30759"/>
                          <a:pt x="394352" y="0"/>
                        </a:cubicBezTo>
                        <a:cubicBezTo>
                          <a:pt x="415782" y="-436"/>
                          <a:pt x="434295" y="16684"/>
                          <a:pt x="432048" y="37696"/>
                        </a:cubicBezTo>
                        <a:cubicBezTo>
                          <a:pt x="430615" y="60299"/>
                          <a:pt x="421599" y="133824"/>
                          <a:pt x="432048" y="188477"/>
                        </a:cubicBezTo>
                        <a:cubicBezTo>
                          <a:pt x="434970" y="211026"/>
                          <a:pt x="413810" y="223239"/>
                          <a:pt x="394352" y="226173"/>
                        </a:cubicBezTo>
                        <a:cubicBezTo>
                          <a:pt x="349481" y="235508"/>
                          <a:pt x="84118" y="209883"/>
                          <a:pt x="37696" y="226173"/>
                        </a:cubicBezTo>
                        <a:cubicBezTo>
                          <a:pt x="17408" y="225673"/>
                          <a:pt x="-981" y="211269"/>
                          <a:pt x="0" y="188477"/>
                        </a:cubicBezTo>
                        <a:cubicBezTo>
                          <a:pt x="-10758" y="128542"/>
                          <a:pt x="-5627" y="91245"/>
                          <a:pt x="0" y="37696"/>
                        </a:cubicBezTo>
                        <a:close/>
                      </a:path>
                    </a:pathLst>
                  </a:custGeom>
                  <ask:type>
                    <ask:lineSketchNone/>
                  </ask:type>
                </ask:lineSketchStyleProps>
              </a:ext>
            </a:extLst>
          </a:ln>
        </p:spPr>
        <p:style>
          <a:lnRef idx="0">
            <a:scrgbClr r="0" g="0" b="0"/>
          </a:lnRef>
          <a:fillRef idx="0">
            <a:scrgbClr r="0" g="0" b="0"/>
          </a:fillRef>
          <a:effectRef idx="0">
            <a:scrgbClr r="0" g="0" b="0"/>
          </a:effectRef>
          <a:fontRef idx="minor">
            <a:schemeClr val="accent2"/>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sv-SE" sz="1400" b="0" i="0" u="none" strike="noStrike" cap="none" normalizeH="0" baseline="0" dirty="0">
              <a:ln>
                <a:noFill/>
              </a:ln>
              <a:solidFill>
                <a:schemeClr val="bg1"/>
              </a:solidFill>
              <a:effectLst/>
              <a:latin typeface="Verdana" pitchFamily="34" charset="0"/>
            </a:endParaRPr>
          </a:p>
        </p:txBody>
      </p:sp>
      <p:sp>
        <p:nvSpPr>
          <p:cNvPr id="46" name="Rectangle: Rounded Corners 45">
            <a:extLst>
              <a:ext uri="{FF2B5EF4-FFF2-40B4-BE49-F238E27FC236}">
                <a16:creationId xmlns:a16="http://schemas.microsoft.com/office/drawing/2014/main" id="{98F6B735-88B4-F40E-4A70-DE0003FE433F}"/>
              </a:ext>
            </a:extLst>
          </p:cNvPr>
          <p:cNvSpPr/>
          <p:nvPr/>
        </p:nvSpPr>
        <p:spPr bwMode="auto">
          <a:xfrm>
            <a:off x="7980867" y="2183957"/>
            <a:ext cx="357065" cy="226173"/>
          </a:xfrm>
          <a:prstGeom prst="roundRect">
            <a:avLst/>
          </a:prstGeom>
          <a:noFill/>
          <a:ln w="9525" cap="flat" cmpd="sng" algn="ctr">
            <a:solidFill>
              <a:schemeClr val="accent5">
                <a:lumMod val="50000"/>
              </a:schemeClr>
            </a:solidFill>
            <a:prstDash val="solid"/>
            <a:round/>
            <a:headEnd type="none" w="med" len="med"/>
            <a:tailEnd type="none" w="med" len="med"/>
            <a:extLst>
              <a:ext uri="{C807C97D-BFC1-408E-A445-0C87EB9F89A2}">
                <ask:lineSketchStyleProps xmlns:ask="http://schemas.microsoft.com/office/drawing/2018/sketchyshapes" sd="2112297733">
                  <a:custGeom>
                    <a:avLst/>
                    <a:gdLst>
                      <a:gd name="connsiteX0" fmla="*/ 0 w 432048"/>
                      <a:gd name="connsiteY0" fmla="*/ 37696 h 226173"/>
                      <a:gd name="connsiteX1" fmla="*/ 37696 w 432048"/>
                      <a:gd name="connsiteY1" fmla="*/ 0 h 226173"/>
                      <a:gd name="connsiteX2" fmla="*/ 394352 w 432048"/>
                      <a:gd name="connsiteY2" fmla="*/ 0 h 226173"/>
                      <a:gd name="connsiteX3" fmla="*/ 432048 w 432048"/>
                      <a:gd name="connsiteY3" fmla="*/ 37696 h 226173"/>
                      <a:gd name="connsiteX4" fmla="*/ 432048 w 432048"/>
                      <a:gd name="connsiteY4" fmla="*/ 188477 h 226173"/>
                      <a:gd name="connsiteX5" fmla="*/ 394352 w 432048"/>
                      <a:gd name="connsiteY5" fmla="*/ 226173 h 226173"/>
                      <a:gd name="connsiteX6" fmla="*/ 37696 w 432048"/>
                      <a:gd name="connsiteY6" fmla="*/ 226173 h 226173"/>
                      <a:gd name="connsiteX7" fmla="*/ 0 w 432048"/>
                      <a:gd name="connsiteY7" fmla="*/ 188477 h 226173"/>
                      <a:gd name="connsiteX8" fmla="*/ 0 w 432048"/>
                      <a:gd name="connsiteY8" fmla="*/ 37696 h 226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2048" h="226173" extrusionOk="0">
                        <a:moveTo>
                          <a:pt x="0" y="37696"/>
                        </a:moveTo>
                        <a:cubicBezTo>
                          <a:pt x="-1342" y="16628"/>
                          <a:pt x="13403" y="-368"/>
                          <a:pt x="37696" y="0"/>
                        </a:cubicBezTo>
                        <a:cubicBezTo>
                          <a:pt x="178477" y="1955"/>
                          <a:pt x="246546" y="30759"/>
                          <a:pt x="394352" y="0"/>
                        </a:cubicBezTo>
                        <a:cubicBezTo>
                          <a:pt x="415782" y="-436"/>
                          <a:pt x="434295" y="16684"/>
                          <a:pt x="432048" y="37696"/>
                        </a:cubicBezTo>
                        <a:cubicBezTo>
                          <a:pt x="430615" y="60299"/>
                          <a:pt x="421599" y="133824"/>
                          <a:pt x="432048" y="188477"/>
                        </a:cubicBezTo>
                        <a:cubicBezTo>
                          <a:pt x="434970" y="211026"/>
                          <a:pt x="413810" y="223239"/>
                          <a:pt x="394352" y="226173"/>
                        </a:cubicBezTo>
                        <a:cubicBezTo>
                          <a:pt x="349481" y="235508"/>
                          <a:pt x="84118" y="209883"/>
                          <a:pt x="37696" y="226173"/>
                        </a:cubicBezTo>
                        <a:cubicBezTo>
                          <a:pt x="17408" y="225673"/>
                          <a:pt x="-981" y="211269"/>
                          <a:pt x="0" y="188477"/>
                        </a:cubicBezTo>
                        <a:cubicBezTo>
                          <a:pt x="-10758" y="128542"/>
                          <a:pt x="-5627" y="91245"/>
                          <a:pt x="0" y="37696"/>
                        </a:cubicBezTo>
                        <a:close/>
                      </a:path>
                    </a:pathLst>
                  </a:custGeom>
                  <ask:type>
                    <ask:lineSketchNone/>
                  </ask:type>
                </ask:lineSketchStyleProps>
              </a:ext>
            </a:extLst>
          </a:ln>
        </p:spPr>
        <p:style>
          <a:lnRef idx="0">
            <a:scrgbClr r="0" g="0" b="0"/>
          </a:lnRef>
          <a:fillRef idx="0">
            <a:scrgbClr r="0" g="0" b="0"/>
          </a:fillRef>
          <a:effectRef idx="0">
            <a:scrgbClr r="0" g="0" b="0"/>
          </a:effectRef>
          <a:fontRef idx="minor">
            <a:schemeClr val="accent2"/>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sv-SE" sz="1400" b="0" i="0" u="none" strike="noStrike" cap="none" normalizeH="0" baseline="0" dirty="0">
              <a:ln>
                <a:noFill/>
              </a:ln>
              <a:solidFill>
                <a:schemeClr val="bg1"/>
              </a:solidFill>
              <a:effectLst/>
              <a:latin typeface="Verdana" pitchFamily="34" charset="0"/>
            </a:endParaRPr>
          </a:p>
        </p:txBody>
      </p:sp>
      <p:sp>
        <p:nvSpPr>
          <p:cNvPr id="51" name="Arrow: Left 50">
            <a:extLst>
              <a:ext uri="{FF2B5EF4-FFF2-40B4-BE49-F238E27FC236}">
                <a16:creationId xmlns:a16="http://schemas.microsoft.com/office/drawing/2014/main" id="{BE853B9E-1E26-F891-3D90-62C49AE39EF4}"/>
              </a:ext>
            </a:extLst>
          </p:cNvPr>
          <p:cNvSpPr/>
          <p:nvPr/>
        </p:nvSpPr>
        <p:spPr bwMode="auto">
          <a:xfrm>
            <a:off x="6839108" y="2154372"/>
            <a:ext cx="357065" cy="152785"/>
          </a:xfrm>
          <a:prstGeom prst="leftArrow">
            <a:avLst/>
          </a:prstGeom>
          <a:noFill/>
          <a:ln w="9525" cap="flat" cmpd="sng" algn="ctr">
            <a:solidFill>
              <a:schemeClr val="accent5">
                <a:lumMod val="50000"/>
              </a:schemeClr>
            </a:solidFill>
            <a:prstDash val="solid"/>
            <a:round/>
            <a:headEnd type="none" w="med" len="med"/>
            <a:tailEnd type="none" w="med" len="med"/>
            <a:extLst>
              <a:ext uri="{C807C97D-BFC1-408E-A445-0C87EB9F89A2}">
                <ask:lineSketchStyleProps xmlns:ask="http://schemas.microsoft.com/office/drawing/2018/sketchyshapes" sd="2112297733">
                  <a:custGeom>
                    <a:avLst/>
                    <a:gdLst>
                      <a:gd name="connsiteX0" fmla="*/ 0 w 432048"/>
                      <a:gd name="connsiteY0" fmla="*/ 92435 h 184870"/>
                      <a:gd name="connsiteX1" fmla="*/ 216024 w 432048"/>
                      <a:gd name="connsiteY1" fmla="*/ 0 h 184870"/>
                      <a:gd name="connsiteX2" fmla="*/ 432048 w 432048"/>
                      <a:gd name="connsiteY2" fmla="*/ 92435 h 184870"/>
                      <a:gd name="connsiteX3" fmla="*/ 216024 w 432048"/>
                      <a:gd name="connsiteY3" fmla="*/ 184870 h 184870"/>
                      <a:gd name="connsiteX4" fmla="*/ 0 w 432048"/>
                      <a:gd name="connsiteY4" fmla="*/ 92435 h 184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048" h="184870" extrusionOk="0">
                        <a:moveTo>
                          <a:pt x="0" y="92435"/>
                        </a:moveTo>
                        <a:cubicBezTo>
                          <a:pt x="-2817" y="40862"/>
                          <a:pt x="77588" y="-2025"/>
                          <a:pt x="216024" y="0"/>
                        </a:cubicBezTo>
                        <a:cubicBezTo>
                          <a:pt x="334176" y="3001"/>
                          <a:pt x="429138" y="38913"/>
                          <a:pt x="432048" y="92435"/>
                        </a:cubicBezTo>
                        <a:cubicBezTo>
                          <a:pt x="433948" y="142129"/>
                          <a:pt x="343207" y="184194"/>
                          <a:pt x="216024" y="184870"/>
                        </a:cubicBezTo>
                        <a:cubicBezTo>
                          <a:pt x="95094" y="174826"/>
                          <a:pt x="-2216" y="148953"/>
                          <a:pt x="0" y="92435"/>
                        </a:cubicBezTo>
                        <a:close/>
                      </a:path>
                    </a:pathLst>
                  </a:custGeom>
                  <ask:type>
                    <ask:lineSketchNone/>
                  </ask:type>
                </ask:lineSketchStyleProps>
              </a:ext>
            </a:extLst>
          </a:ln>
        </p:spPr>
        <p:style>
          <a:lnRef idx="0">
            <a:scrgbClr r="0" g="0" b="0"/>
          </a:lnRef>
          <a:fillRef idx="0">
            <a:scrgbClr r="0" g="0" b="0"/>
          </a:fillRef>
          <a:effectRef idx="0">
            <a:scrgbClr r="0" g="0" b="0"/>
          </a:effectRef>
          <a:fontRef idx="minor">
            <a:schemeClr val="accent2"/>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sv-SE" sz="1400" b="0" i="0" u="none" strike="noStrike" cap="none" normalizeH="0" baseline="0" dirty="0">
              <a:ln>
                <a:noFill/>
              </a:ln>
              <a:solidFill>
                <a:schemeClr val="bg1"/>
              </a:solidFill>
              <a:effectLst/>
              <a:latin typeface="Verdana" pitchFamily="34" charset="0"/>
            </a:endParaRPr>
          </a:p>
        </p:txBody>
      </p:sp>
      <p:sp>
        <p:nvSpPr>
          <p:cNvPr id="52" name="Arrow: Left 51">
            <a:extLst>
              <a:ext uri="{FF2B5EF4-FFF2-40B4-BE49-F238E27FC236}">
                <a16:creationId xmlns:a16="http://schemas.microsoft.com/office/drawing/2014/main" id="{90B68A0A-B5B2-1108-FFCB-621DA847CA39}"/>
              </a:ext>
            </a:extLst>
          </p:cNvPr>
          <p:cNvSpPr/>
          <p:nvPr/>
        </p:nvSpPr>
        <p:spPr bwMode="auto">
          <a:xfrm>
            <a:off x="6839108" y="2258065"/>
            <a:ext cx="357065" cy="152785"/>
          </a:xfrm>
          <a:prstGeom prst="leftArrow">
            <a:avLst/>
          </a:prstGeom>
          <a:noFill/>
          <a:ln w="9525" cap="flat" cmpd="sng" algn="ctr">
            <a:solidFill>
              <a:schemeClr val="accent5">
                <a:lumMod val="50000"/>
              </a:schemeClr>
            </a:solidFill>
            <a:prstDash val="solid"/>
            <a:round/>
            <a:headEnd type="none" w="med" len="med"/>
            <a:tailEnd type="none" w="med" len="med"/>
            <a:extLst>
              <a:ext uri="{C807C97D-BFC1-408E-A445-0C87EB9F89A2}">
                <ask:lineSketchStyleProps xmlns:ask="http://schemas.microsoft.com/office/drawing/2018/sketchyshapes" sd="2112297733">
                  <a:custGeom>
                    <a:avLst/>
                    <a:gdLst>
                      <a:gd name="connsiteX0" fmla="*/ 0 w 432048"/>
                      <a:gd name="connsiteY0" fmla="*/ 92435 h 184870"/>
                      <a:gd name="connsiteX1" fmla="*/ 216024 w 432048"/>
                      <a:gd name="connsiteY1" fmla="*/ 0 h 184870"/>
                      <a:gd name="connsiteX2" fmla="*/ 432048 w 432048"/>
                      <a:gd name="connsiteY2" fmla="*/ 92435 h 184870"/>
                      <a:gd name="connsiteX3" fmla="*/ 216024 w 432048"/>
                      <a:gd name="connsiteY3" fmla="*/ 184870 h 184870"/>
                      <a:gd name="connsiteX4" fmla="*/ 0 w 432048"/>
                      <a:gd name="connsiteY4" fmla="*/ 92435 h 184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048" h="184870" extrusionOk="0">
                        <a:moveTo>
                          <a:pt x="0" y="92435"/>
                        </a:moveTo>
                        <a:cubicBezTo>
                          <a:pt x="-2817" y="40862"/>
                          <a:pt x="77588" y="-2025"/>
                          <a:pt x="216024" y="0"/>
                        </a:cubicBezTo>
                        <a:cubicBezTo>
                          <a:pt x="334176" y="3001"/>
                          <a:pt x="429138" y="38913"/>
                          <a:pt x="432048" y="92435"/>
                        </a:cubicBezTo>
                        <a:cubicBezTo>
                          <a:pt x="433948" y="142129"/>
                          <a:pt x="343207" y="184194"/>
                          <a:pt x="216024" y="184870"/>
                        </a:cubicBezTo>
                        <a:cubicBezTo>
                          <a:pt x="95094" y="174826"/>
                          <a:pt x="-2216" y="148953"/>
                          <a:pt x="0" y="92435"/>
                        </a:cubicBezTo>
                        <a:close/>
                      </a:path>
                    </a:pathLst>
                  </a:custGeom>
                  <ask:type>
                    <ask:lineSketchNone/>
                  </ask:type>
                </ask:lineSketchStyleProps>
              </a:ext>
            </a:extLst>
          </a:ln>
        </p:spPr>
        <p:style>
          <a:lnRef idx="0">
            <a:scrgbClr r="0" g="0" b="0"/>
          </a:lnRef>
          <a:fillRef idx="0">
            <a:scrgbClr r="0" g="0" b="0"/>
          </a:fillRef>
          <a:effectRef idx="0">
            <a:scrgbClr r="0" g="0" b="0"/>
          </a:effectRef>
          <a:fontRef idx="minor">
            <a:schemeClr val="accent2"/>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sv-SE" sz="1400" b="0" i="0" u="none" strike="noStrike" cap="none" normalizeH="0" baseline="0" dirty="0">
              <a:ln>
                <a:noFill/>
              </a:ln>
              <a:solidFill>
                <a:schemeClr val="bg1"/>
              </a:solidFill>
              <a:effectLst/>
              <a:latin typeface="Verdana" pitchFamily="34" charset="0"/>
            </a:endParaRPr>
          </a:p>
        </p:txBody>
      </p:sp>
      <p:sp>
        <p:nvSpPr>
          <p:cNvPr id="53" name="Arrow: Left 52">
            <a:extLst>
              <a:ext uri="{FF2B5EF4-FFF2-40B4-BE49-F238E27FC236}">
                <a16:creationId xmlns:a16="http://schemas.microsoft.com/office/drawing/2014/main" id="{CE0CF175-1623-8185-DBD2-503E8E61B132}"/>
              </a:ext>
            </a:extLst>
          </p:cNvPr>
          <p:cNvSpPr/>
          <p:nvPr/>
        </p:nvSpPr>
        <p:spPr bwMode="auto">
          <a:xfrm>
            <a:off x="6839108" y="2371414"/>
            <a:ext cx="357065" cy="152785"/>
          </a:xfrm>
          <a:prstGeom prst="leftArrow">
            <a:avLst/>
          </a:prstGeom>
          <a:noFill/>
          <a:ln w="9525" cap="flat" cmpd="sng" algn="ctr">
            <a:solidFill>
              <a:schemeClr val="accent5">
                <a:lumMod val="50000"/>
              </a:schemeClr>
            </a:solidFill>
            <a:prstDash val="solid"/>
            <a:round/>
            <a:headEnd type="none" w="med" len="med"/>
            <a:tailEnd type="none" w="med" len="med"/>
            <a:extLst>
              <a:ext uri="{C807C97D-BFC1-408E-A445-0C87EB9F89A2}">
                <ask:lineSketchStyleProps xmlns:ask="http://schemas.microsoft.com/office/drawing/2018/sketchyshapes" sd="2112297733">
                  <a:custGeom>
                    <a:avLst/>
                    <a:gdLst>
                      <a:gd name="connsiteX0" fmla="*/ 0 w 432048"/>
                      <a:gd name="connsiteY0" fmla="*/ 92435 h 184870"/>
                      <a:gd name="connsiteX1" fmla="*/ 216024 w 432048"/>
                      <a:gd name="connsiteY1" fmla="*/ 0 h 184870"/>
                      <a:gd name="connsiteX2" fmla="*/ 432048 w 432048"/>
                      <a:gd name="connsiteY2" fmla="*/ 92435 h 184870"/>
                      <a:gd name="connsiteX3" fmla="*/ 216024 w 432048"/>
                      <a:gd name="connsiteY3" fmla="*/ 184870 h 184870"/>
                      <a:gd name="connsiteX4" fmla="*/ 0 w 432048"/>
                      <a:gd name="connsiteY4" fmla="*/ 92435 h 184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048" h="184870" extrusionOk="0">
                        <a:moveTo>
                          <a:pt x="0" y="92435"/>
                        </a:moveTo>
                        <a:cubicBezTo>
                          <a:pt x="-2817" y="40862"/>
                          <a:pt x="77588" y="-2025"/>
                          <a:pt x="216024" y="0"/>
                        </a:cubicBezTo>
                        <a:cubicBezTo>
                          <a:pt x="334176" y="3001"/>
                          <a:pt x="429138" y="38913"/>
                          <a:pt x="432048" y="92435"/>
                        </a:cubicBezTo>
                        <a:cubicBezTo>
                          <a:pt x="433948" y="142129"/>
                          <a:pt x="343207" y="184194"/>
                          <a:pt x="216024" y="184870"/>
                        </a:cubicBezTo>
                        <a:cubicBezTo>
                          <a:pt x="95094" y="174826"/>
                          <a:pt x="-2216" y="148953"/>
                          <a:pt x="0" y="92435"/>
                        </a:cubicBezTo>
                        <a:close/>
                      </a:path>
                    </a:pathLst>
                  </a:custGeom>
                  <ask:type>
                    <ask:lineSketchNone/>
                  </ask:type>
                </ask:lineSketchStyleProps>
              </a:ext>
            </a:extLst>
          </a:ln>
        </p:spPr>
        <p:style>
          <a:lnRef idx="0">
            <a:scrgbClr r="0" g="0" b="0"/>
          </a:lnRef>
          <a:fillRef idx="0">
            <a:scrgbClr r="0" g="0" b="0"/>
          </a:fillRef>
          <a:effectRef idx="0">
            <a:scrgbClr r="0" g="0" b="0"/>
          </a:effectRef>
          <a:fontRef idx="minor">
            <a:schemeClr val="accent2"/>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sv-SE" sz="1400" b="0" i="0" u="none" strike="noStrike" cap="none" normalizeH="0" baseline="0" dirty="0">
              <a:ln>
                <a:noFill/>
              </a:ln>
              <a:solidFill>
                <a:schemeClr val="bg1"/>
              </a:solidFill>
              <a:effectLst/>
              <a:latin typeface="Verdana" pitchFamily="34" charset="0"/>
            </a:endParaRPr>
          </a:p>
        </p:txBody>
      </p:sp>
      <p:sp>
        <p:nvSpPr>
          <p:cNvPr id="54" name="Arrow: Left 53">
            <a:extLst>
              <a:ext uri="{FF2B5EF4-FFF2-40B4-BE49-F238E27FC236}">
                <a16:creationId xmlns:a16="http://schemas.microsoft.com/office/drawing/2014/main" id="{518F276C-ED75-118B-4496-8A5492C119E0}"/>
              </a:ext>
            </a:extLst>
          </p:cNvPr>
          <p:cNvSpPr/>
          <p:nvPr/>
        </p:nvSpPr>
        <p:spPr bwMode="auto">
          <a:xfrm>
            <a:off x="6839108" y="2474047"/>
            <a:ext cx="357065" cy="152785"/>
          </a:xfrm>
          <a:prstGeom prst="leftArrow">
            <a:avLst/>
          </a:prstGeom>
          <a:noFill/>
          <a:ln w="9525" cap="flat" cmpd="sng" algn="ctr">
            <a:solidFill>
              <a:schemeClr val="accent5">
                <a:lumMod val="50000"/>
              </a:schemeClr>
            </a:solidFill>
            <a:prstDash val="solid"/>
            <a:round/>
            <a:headEnd type="none" w="med" len="med"/>
            <a:tailEnd type="none" w="med" len="med"/>
            <a:extLst>
              <a:ext uri="{C807C97D-BFC1-408E-A445-0C87EB9F89A2}">
                <ask:lineSketchStyleProps xmlns:ask="http://schemas.microsoft.com/office/drawing/2018/sketchyshapes" sd="2112297733">
                  <a:custGeom>
                    <a:avLst/>
                    <a:gdLst>
                      <a:gd name="connsiteX0" fmla="*/ 0 w 432048"/>
                      <a:gd name="connsiteY0" fmla="*/ 92435 h 184870"/>
                      <a:gd name="connsiteX1" fmla="*/ 216024 w 432048"/>
                      <a:gd name="connsiteY1" fmla="*/ 0 h 184870"/>
                      <a:gd name="connsiteX2" fmla="*/ 432048 w 432048"/>
                      <a:gd name="connsiteY2" fmla="*/ 92435 h 184870"/>
                      <a:gd name="connsiteX3" fmla="*/ 216024 w 432048"/>
                      <a:gd name="connsiteY3" fmla="*/ 184870 h 184870"/>
                      <a:gd name="connsiteX4" fmla="*/ 0 w 432048"/>
                      <a:gd name="connsiteY4" fmla="*/ 92435 h 184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048" h="184870" extrusionOk="0">
                        <a:moveTo>
                          <a:pt x="0" y="92435"/>
                        </a:moveTo>
                        <a:cubicBezTo>
                          <a:pt x="-2817" y="40862"/>
                          <a:pt x="77588" y="-2025"/>
                          <a:pt x="216024" y="0"/>
                        </a:cubicBezTo>
                        <a:cubicBezTo>
                          <a:pt x="334176" y="3001"/>
                          <a:pt x="429138" y="38913"/>
                          <a:pt x="432048" y="92435"/>
                        </a:cubicBezTo>
                        <a:cubicBezTo>
                          <a:pt x="433948" y="142129"/>
                          <a:pt x="343207" y="184194"/>
                          <a:pt x="216024" y="184870"/>
                        </a:cubicBezTo>
                        <a:cubicBezTo>
                          <a:pt x="95094" y="174826"/>
                          <a:pt x="-2216" y="148953"/>
                          <a:pt x="0" y="92435"/>
                        </a:cubicBezTo>
                        <a:close/>
                      </a:path>
                    </a:pathLst>
                  </a:custGeom>
                  <ask:type>
                    <ask:lineSketchNone/>
                  </ask:type>
                </ask:lineSketchStyleProps>
              </a:ext>
            </a:extLst>
          </a:ln>
        </p:spPr>
        <p:style>
          <a:lnRef idx="0">
            <a:scrgbClr r="0" g="0" b="0"/>
          </a:lnRef>
          <a:fillRef idx="0">
            <a:scrgbClr r="0" g="0" b="0"/>
          </a:fillRef>
          <a:effectRef idx="0">
            <a:scrgbClr r="0" g="0" b="0"/>
          </a:effectRef>
          <a:fontRef idx="minor">
            <a:schemeClr val="accent2"/>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sv-SE" sz="1400" b="0" i="0" u="none" strike="noStrike" cap="none" normalizeH="0" baseline="0" dirty="0">
              <a:ln>
                <a:noFill/>
              </a:ln>
              <a:solidFill>
                <a:schemeClr val="bg1"/>
              </a:solidFill>
              <a:effectLst/>
              <a:latin typeface="Verdana" pitchFamily="34" charset="0"/>
            </a:endParaRPr>
          </a:p>
        </p:txBody>
      </p:sp>
      <p:sp>
        <p:nvSpPr>
          <p:cNvPr id="55" name="Arrow: Left 54">
            <a:extLst>
              <a:ext uri="{FF2B5EF4-FFF2-40B4-BE49-F238E27FC236}">
                <a16:creationId xmlns:a16="http://schemas.microsoft.com/office/drawing/2014/main" id="{4CAFB76F-2646-BE6B-5AB8-A5E2215AC313}"/>
              </a:ext>
            </a:extLst>
          </p:cNvPr>
          <p:cNvSpPr/>
          <p:nvPr/>
        </p:nvSpPr>
        <p:spPr bwMode="auto">
          <a:xfrm>
            <a:off x="6839108" y="2583136"/>
            <a:ext cx="357065" cy="192377"/>
          </a:xfrm>
          <a:prstGeom prst="leftArrow">
            <a:avLst/>
          </a:prstGeom>
          <a:noFill/>
          <a:ln w="9525" cap="flat" cmpd="sng" algn="ctr">
            <a:solidFill>
              <a:schemeClr val="accent5">
                <a:lumMod val="50000"/>
              </a:schemeClr>
            </a:solidFill>
            <a:prstDash val="solid"/>
            <a:round/>
            <a:headEnd type="none" w="med" len="med"/>
            <a:tailEnd type="none" w="med" len="med"/>
            <a:extLst>
              <a:ext uri="{C807C97D-BFC1-408E-A445-0C87EB9F89A2}">
                <ask:lineSketchStyleProps xmlns:ask="http://schemas.microsoft.com/office/drawing/2018/sketchyshapes" sd="2112297733">
                  <a:custGeom>
                    <a:avLst/>
                    <a:gdLst>
                      <a:gd name="connsiteX0" fmla="*/ 0 w 432048"/>
                      <a:gd name="connsiteY0" fmla="*/ 92435 h 184870"/>
                      <a:gd name="connsiteX1" fmla="*/ 216024 w 432048"/>
                      <a:gd name="connsiteY1" fmla="*/ 0 h 184870"/>
                      <a:gd name="connsiteX2" fmla="*/ 432048 w 432048"/>
                      <a:gd name="connsiteY2" fmla="*/ 92435 h 184870"/>
                      <a:gd name="connsiteX3" fmla="*/ 216024 w 432048"/>
                      <a:gd name="connsiteY3" fmla="*/ 184870 h 184870"/>
                      <a:gd name="connsiteX4" fmla="*/ 0 w 432048"/>
                      <a:gd name="connsiteY4" fmla="*/ 92435 h 184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048" h="184870" extrusionOk="0">
                        <a:moveTo>
                          <a:pt x="0" y="92435"/>
                        </a:moveTo>
                        <a:cubicBezTo>
                          <a:pt x="-2817" y="40862"/>
                          <a:pt x="77588" y="-2025"/>
                          <a:pt x="216024" y="0"/>
                        </a:cubicBezTo>
                        <a:cubicBezTo>
                          <a:pt x="334176" y="3001"/>
                          <a:pt x="429138" y="38913"/>
                          <a:pt x="432048" y="92435"/>
                        </a:cubicBezTo>
                        <a:cubicBezTo>
                          <a:pt x="433948" y="142129"/>
                          <a:pt x="343207" y="184194"/>
                          <a:pt x="216024" y="184870"/>
                        </a:cubicBezTo>
                        <a:cubicBezTo>
                          <a:pt x="95094" y="174826"/>
                          <a:pt x="-2216" y="148953"/>
                          <a:pt x="0" y="92435"/>
                        </a:cubicBezTo>
                        <a:close/>
                      </a:path>
                    </a:pathLst>
                  </a:custGeom>
                  <ask:type>
                    <ask:lineSketchNone/>
                  </ask:type>
                </ask:lineSketchStyleProps>
              </a:ext>
            </a:extLst>
          </a:ln>
        </p:spPr>
        <p:style>
          <a:lnRef idx="0">
            <a:scrgbClr r="0" g="0" b="0"/>
          </a:lnRef>
          <a:fillRef idx="0">
            <a:scrgbClr r="0" g="0" b="0"/>
          </a:fillRef>
          <a:effectRef idx="0">
            <a:scrgbClr r="0" g="0" b="0"/>
          </a:effectRef>
          <a:fontRef idx="minor">
            <a:schemeClr val="accent2"/>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sv-SE" sz="1400" b="0" i="0" u="none" strike="noStrike" cap="none" normalizeH="0" baseline="0" dirty="0">
              <a:ln>
                <a:noFill/>
              </a:ln>
              <a:solidFill>
                <a:schemeClr val="bg1"/>
              </a:solidFill>
              <a:effectLst/>
              <a:latin typeface="Verdana" pitchFamily="34" charset="0"/>
            </a:endParaRPr>
          </a:p>
        </p:txBody>
      </p:sp>
      <p:pic>
        <p:nvPicPr>
          <p:cNvPr id="16" name="Picture 15">
            <a:extLst>
              <a:ext uri="{FF2B5EF4-FFF2-40B4-BE49-F238E27FC236}">
                <a16:creationId xmlns:a16="http://schemas.microsoft.com/office/drawing/2014/main" id="{E87C5700-8FA9-B9CD-039A-EA1E9BB89F23}"/>
              </a:ext>
            </a:extLst>
          </p:cNvPr>
          <p:cNvPicPr>
            <a:picLocks noChangeAspect="1"/>
          </p:cNvPicPr>
          <p:nvPr/>
        </p:nvPicPr>
        <p:blipFill>
          <a:blip r:embed="rId5"/>
          <a:stretch>
            <a:fillRect/>
          </a:stretch>
        </p:blipFill>
        <p:spPr>
          <a:xfrm>
            <a:off x="4652353" y="3638162"/>
            <a:ext cx="2290205" cy="870277"/>
          </a:xfrm>
          <a:prstGeom prst="rect">
            <a:avLst/>
          </a:prstGeom>
        </p:spPr>
      </p:pic>
      <p:pic>
        <p:nvPicPr>
          <p:cNvPr id="17" name="Picture 16">
            <a:extLst>
              <a:ext uri="{FF2B5EF4-FFF2-40B4-BE49-F238E27FC236}">
                <a16:creationId xmlns:a16="http://schemas.microsoft.com/office/drawing/2014/main" id="{C72CE0F6-35B0-A7E5-52EE-7369BA48FE35}"/>
              </a:ext>
            </a:extLst>
          </p:cNvPr>
          <p:cNvPicPr>
            <a:picLocks noChangeAspect="1"/>
          </p:cNvPicPr>
          <p:nvPr/>
        </p:nvPicPr>
        <p:blipFill>
          <a:blip r:embed="rId6"/>
          <a:stretch>
            <a:fillRect/>
          </a:stretch>
        </p:blipFill>
        <p:spPr>
          <a:xfrm>
            <a:off x="5666252" y="4077199"/>
            <a:ext cx="2278755" cy="853102"/>
          </a:xfrm>
          <a:prstGeom prst="rect">
            <a:avLst/>
          </a:prstGeom>
        </p:spPr>
      </p:pic>
    </p:spTree>
    <p:extLst>
      <p:ext uri="{BB962C8B-B14F-4D97-AF65-F5344CB8AC3E}">
        <p14:creationId xmlns:p14="http://schemas.microsoft.com/office/powerpoint/2010/main" val="1161040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750"/>
                            </p:stCondLst>
                            <p:childTnLst>
                              <p:par>
                                <p:cTn id="9" presetID="22" presetClass="entr" presetSubtype="8" fill="hold" nodeType="afterEffect">
                                  <p:stCondLst>
                                    <p:cond delay="250"/>
                                  </p:stCondLst>
                                  <p:childTnLst>
                                    <p:set>
                                      <p:cBhvr>
                                        <p:cTn id="10" dur="1" fill="hold">
                                          <p:stCondLst>
                                            <p:cond delay="0"/>
                                          </p:stCondLst>
                                        </p:cTn>
                                        <p:tgtEl>
                                          <p:spTgt spid="19">
                                            <p:txEl>
                                              <p:pRg st="0" end="0"/>
                                            </p:txEl>
                                          </p:spTgt>
                                        </p:tgtEl>
                                        <p:attrNameLst>
                                          <p:attrName>style.visibility</p:attrName>
                                        </p:attrNameLst>
                                      </p:cBhvr>
                                      <p:to>
                                        <p:strVal val="visible"/>
                                      </p:to>
                                    </p:set>
                                    <p:animEffect transition="in" filter="wipe(left)">
                                      <p:cBhvr>
                                        <p:cTn id="11" dur="500"/>
                                        <p:tgtEl>
                                          <p:spTgt spid="19">
                                            <p:txEl>
                                              <p:pRg st="0" end="0"/>
                                            </p:txEl>
                                          </p:spTgt>
                                        </p:tgtEl>
                                      </p:cBhvr>
                                    </p:animEffect>
                                  </p:childTnLst>
                                </p:cTn>
                              </p:par>
                              <p:par>
                                <p:cTn id="12" presetID="47" presetClass="entr" presetSubtype="0" fill="hold" grpId="0" nodeType="withEffect">
                                  <p:stCondLst>
                                    <p:cond delay="750"/>
                                  </p:stCondLst>
                                  <p:childTnLst>
                                    <p:set>
                                      <p:cBhvr>
                                        <p:cTn id="13" dur="1" fill="hold">
                                          <p:stCondLst>
                                            <p:cond delay="0"/>
                                          </p:stCondLst>
                                        </p:cTn>
                                        <p:tgtEl>
                                          <p:spTgt spid="37"/>
                                        </p:tgtEl>
                                        <p:attrNameLst>
                                          <p:attrName>style.visibility</p:attrName>
                                        </p:attrNameLst>
                                      </p:cBhvr>
                                      <p:to>
                                        <p:strVal val="visible"/>
                                      </p:to>
                                    </p:set>
                                    <p:animEffect transition="in" filter="fade">
                                      <p:cBhvr>
                                        <p:cTn id="14" dur="1000"/>
                                        <p:tgtEl>
                                          <p:spTgt spid="37"/>
                                        </p:tgtEl>
                                      </p:cBhvr>
                                    </p:animEffect>
                                    <p:anim calcmode="lin" valueType="num">
                                      <p:cBhvr>
                                        <p:cTn id="15" dur="1000" fill="hold"/>
                                        <p:tgtEl>
                                          <p:spTgt spid="37"/>
                                        </p:tgtEl>
                                        <p:attrNameLst>
                                          <p:attrName>ppt_x</p:attrName>
                                        </p:attrNameLst>
                                      </p:cBhvr>
                                      <p:tavLst>
                                        <p:tav tm="0">
                                          <p:val>
                                            <p:strVal val="#ppt_x"/>
                                          </p:val>
                                        </p:tav>
                                        <p:tav tm="100000">
                                          <p:val>
                                            <p:strVal val="#ppt_x"/>
                                          </p:val>
                                        </p:tav>
                                      </p:tavLst>
                                    </p:anim>
                                    <p:anim calcmode="lin" valueType="num">
                                      <p:cBhvr>
                                        <p:cTn id="16" dur="1000" fill="hold"/>
                                        <p:tgtEl>
                                          <p:spTgt spid="37"/>
                                        </p:tgtEl>
                                        <p:attrNameLst>
                                          <p:attrName>ppt_y</p:attrName>
                                        </p:attrNameLst>
                                      </p:cBhvr>
                                      <p:tavLst>
                                        <p:tav tm="0">
                                          <p:val>
                                            <p:strVal val="#ppt_y-.1"/>
                                          </p:val>
                                        </p:tav>
                                        <p:tav tm="100000">
                                          <p:val>
                                            <p:strVal val="#ppt_y"/>
                                          </p:val>
                                        </p:tav>
                                      </p:tavLst>
                                    </p:anim>
                                  </p:childTnLst>
                                </p:cTn>
                              </p:par>
                              <p:par>
                                <p:cTn id="17" presetID="47" presetClass="entr" presetSubtype="0" fill="hold" grpId="0" nodeType="withEffect">
                                  <p:stCondLst>
                                    <p:cond delay="1000"/>
                                  </p:stCondLst>
                                  <p:childTnLst>
                                    <p:set>
                                      <p:cBhvr>
                                        <p:cTn id="18" dur="1" fill="hold">
                                          <p:stCondLst>
                                            <p:cond delay="0"/>
                                          </p:stCondLst>
                                        </p:cTn>
                                        <p:tgtEl>
                                          <p:spTgt spid="38"/>
                                        </p:tgtEl>
                                        <p:attrNameLst>
                                          <p:attrName>style.visibility</p:attrName>
                                        </p:attrNameLst>
                                      </p:cBhvr>
                                      <p:to>
                                        <p:strVal val="visible"/>
                                      </p:to>
                                    </p:set>
                                    <p:animEffect transition="in" filter="fade">
                                      <p:cBhvr>
                                        <p:cTn id="19" dur="1000"/>
                                        <p:tgtEl>
                                          <p:spTgt spid="38"/>
                                        </p:tgtEl>
                                      </p:cBhvr>
                                    </p:animEffect>
                                    <p:anim calcmode="lin" valueType="num">
                                      <p:cBhvr>
                                        <p:cTn id="20" dur="1000" fill="hold"/>
                                        <p:tgtEl>
                                          <p:spTgt spid="38"/>
                                        </p:tgtEl>
                                        <p:attrNameLst>
                                          <p:attrName>ppt_x</p:attrName>
                                        </p:attrNameLst>
                                      </p:cBhvr>
                                      <p:tavLst>
                                        <p:tav tm="0">
                                          <p:val>
                                            <p:strVal val="#ppt_x"/>
                                          </p:val>
                                        </p:tav>
                                        <p:tav tm="100000">
                                          <p:val>
                                            <p:strVal val="#ppt_x"/>
                                          </p:val>
                                        </p:tav>
                                      </p:tavLst>
                                    </p:anim>
                                    <p:anim calcmode="lin" valueType="num">
                                      <p:cBhvr>
                                        <p:cTn id="21" dur="1000" fill="hold"/>
                                        <p:tgtEl>
                                          <p:spTgt spid="38"/>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125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1500"/>
                                  </p:stCondLst>
                                  <p:childTnLst>
                                    <p:set>
                                      <p:cBhvr>
                                        <p:cTn id="28" dur="1" fill="hold">
                                          <p:stCondLst>
                                            <p:cond delay="0"/>
                                          </p:stCondLst>
                                        </p:cTn>
                                        <p:tgtEl>
                                          <p:spTgt spid="40"/>
                                        </p:tgtEl>
                                        <p:attrNameLst>
                                          <p:attrName>style.visibility</p:attrName>
                                        </p:attrNameLst>
                                      </p:cBhvr>
                                      <p:to>
                                        <p:strVal val="visible"/>
                                      </p:to>
                                    </p:set>
                                    <p:animEffect transition="in" filter="fade">
                                      <p:cBhvr>
                                        <p:cTn id="29" dur="1000"/>
                                        <p:tgtEl>
                                          <p:spTgt spid="40"/>
                                        </p:tgtEl>
                                      </p:cBhvr>
                                    </p:animEffect>
                                    <p:anim calcmode="lin" valueType="num">
                                      <p:cBhvr>
                                        <p:cTn id="30" dur="1000" fill="hold"/>
                                        <p:tgtEl>
                                          <p:spTgt spid="40"/>
                                        </p:tgtEl>
                                        <p:attrNameLst>
                                          <p:attrName>ppt_x</p:attrName>
                                        </p:attrNameLst>
                                      </p:cBhvr>
                                      <p:tavLst>
                                        <p:tav tm="0">
                                          <p:val>
                                            <p:strVal val="#ppt_x"/>
                                          </p:val>
                                        </p:tav>
                                        <p:tav tm="100000">
                                          <p:val>
                                            <p:strVal val="#ppt_x"/>
                                          </p:val>
                                        </p:tav>
                                      </p:tavLst>
                                    </p:anim>
                                    <p:anim calcmode="lin" valueType="num">
                                      <p:cBhvr>
                                        <p:cTn id="31" dur="1000" fill="hold"/>
                                        <p:tgtEl>
                                          <p:spTgt spid="40"/>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1750"/>
                                  </p:stCondLst>
                                  <p:childTnLst>
                                    <p:set>
                                      <p:cBhvr>
                                        <p:cTn id="33" dur="1" fill="hold">
                                          <p:stCondLst>
                                            <p:cond delay="0"/>
                                          </p:stCondLst>
                                        </p:cTn>
                                        <p:tgtEl>
                                          <p:spTgt spid="41"/>
                                        </p:tgtEl>
                                        <p:attrNameLst>
                                          <p:attrName>style.visibility</p:attrName>
                                        </p:attrNameLst>
                                      </p:cBhvr>
                                      <p:to>
                                        <p:strVal val="visible"/>
                                      </p:to>
                                    </p:set>
                                    <p:animEffect transition="in" filter="fade">
                                      <p:cBhvr>
                                        <p:cTn id="34" dur="1000"/>
                                        <p:tgtEl>
                                          <p:spTgt spid="41"/>
                                        </p:tgtEl>
                                      </p:cBhvr>
                                    </p:animEffect>
                                    <p:anim calcmode="lin" valueType="num">
                                      <p:cBhvr>
                                        <p:cTn id="35" dur="1000" fill="hold"/>
                                        <p:tgtEl>
                                          <p:spTgt spid="41"/>
                                        </p:tgtEl>
                                        <p:attrNameLst>
                                          <p:attrName>ppt_x</p:attrName>
                                        </p:attrNameLst>
                                      </p:cBhvr>
                                      <p:tavLst>
                                        <p:tav tm="0">
                                          <p:val>
                                            <p:strVal val="#ppt_x"/>
                                          </p:val>
                                        </p:tav>
                                        <p:tav tm="100000">
                                          <p:val>
                                            <p:strVal val="#ppt_x"/>
                                          </p:val>
                                        </p:tav>
                                      </p:tavLst>
                                    </p:anim>
                                    <p:anim calcmode="lin" valueType="num">
                                      <p:cBhvr>
                                        <p:cTn id="36"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19">
                                            <p:txEl>
                                              <p:pRg st="2" end="2"/>
                                            </p:txEl>
                                          </p:spTgt>
                                        </p:tgtEl>
                                        <p:attrNameLst>
                                          <p:attrName>style.visibility</p:attrName>
                                        </p:attrNameLst>
                                      </p:cBhvr>
                                      <p:to>
                                        <p:strVal val="visible"/>
                                      </p:to>
                                    </p:set>
                                    <p:animEffect transition="in" filter="wipe(left)">
                                      <p:cBhvr>
                                        <p:cTn id="41" dur="500"/>
                                        <p:tgtEl>
                                          <p:spTgt spid="19">
                                            <p:txEl>
                                              <p:pRg st="2" end="2"/>
                                            </p:txEl>
                                          </p:spTgt>
                                        </p:tgtEl>
                                      </p:cBhvr>
                                    </p:animEffect>
                                  </p:childTnLst>
                                </p:cTn>
                              </p:par>
                            </p:childTnLst>
                          </p:cTn>
                        </p:par>
                        <p:par>
                          <p:cTn id="42" fill="hold">
                            <p:stCondLst>
                              <p:cond delay="500"/>
                            </p:stCondLst>
                            <p:childTnLst>
                              <p:par>
                                <p:cTn id="43" presetID="42" presetClass="entr" presetSubtype="0" fill="hold" grpId="0" nodeType="afterEffect">
                                  <p:stCondLst>
                                    <p:cond delay="250"/>
                                  </p:stCondLst>
                                  <p:childTnLst>
                                    <p:set>
                                      <p:cBhvr>
                                        <p:cTn id="44" dur="1" fill="hold">
                                          <p:stCondLst>
                                            <p:cond delay="0"/>
                                          </p:stCondLst>
                                        </p:cTn>
                                        <p:tgtEl>
                                          <p:spTgt spid="42"/>
                                        </p:tgtEl>
                                        <p:attrNameLst>
                                          <p:attrName>style.visibility</p:attrName>
                                        </p:attrNameLst>
                                      </p:cBhvr>
                                      <p:to>
                                        <p:strVal val="visible"/>
                                      </p:to>
                                    </p:set>
                                    <p:animEffect transition="in" filter="fade">
                                      <p:cBhvr>
                                        <p:cTn id="45" dur="1000"/>
                                        <p:tgtEl>
                                          <p:spTgt spid="42"/>
                                        </p:tgtEl>
                                      </p:cBhvr>
                                    </p:animEffect>
                                    <p:anim calcmode="lin" valueType="num">
                                      <p:cBhvr>
                                        <p:cTn id="46" dur="1000" fill="hold"/>
                                        <p:tgtEl>
                                          <p:spTgt spid="42"/>
                                        </p:tgtEl>
                                        <p:attrNameLst>
                                          <p:attrName>ppt_x</p:attrName>
                                        </p:attrNameLst>
                                      </p:cBhvr>
                                      <p:tavLst>
                                        <p:tav tm="0">
                                          <p:val>
                                            <p:strVal val="#ppt_x"/>
                                          </p:val>
                                        </p:tav>
                                        <p:tav tm="100000">
                                          <p:val>
                                            <p:strVal val="#ppt_x"/>
                                          </p:val>
                                        </p:tav>
                                      </p:tavLst>
                                    </p:anim>
                                    <p:anim calcmode="lin" valueType="num">
                                      <p:cBhvr>
                                        <p:cTn id="47" dur="1000" fill="hold"/>
                                        <p:tgtEl>
                                          <p:spTgt spid="42"/>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25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000"/>
                                        <p:tgtEl>
                                          <p:spTgt spid="43"/>
                                        </p:tgtEl>
                                      </p:cBhvr>
                                    </p:animEffect>
                                    <p:anim calcmode="lin" valueType="num">
                                      <p:cBhvr>
                                        <p:cTn id="51" dur="1000" fill="hold"/>
                                        <p:tgtEl>
                                          <p:spTgt spid="43"/>
                                        </p:tgtEl>
                                        <p:attrNameLst>
                                          <p:attrName>ppt_x</p:attrName>
                                        </p:attrNameLst>
                                      </p:cBhvr>
                                      <p:tavLst>
                                        <p:tav tm="0">
                                          <p:val>
                                            <p:strVal val="#ppt_x"/>
                                          </p:val>
                                        </p:tav>
                                        <p:tav tm="100000">
                                          <p:val>
                                            <p:strVal val="#ppt_x"/>
                                          </p:val>
                                        </p:tav>
                                      </p:tavLst>
                                    </p:anim>
                                    <p:anim calcmode="lin" valueType="num">
                                      <p:cBhvr>
                                        <p:cTn id="52" dur="1000" fill="hold"/>
                                        <p:tgtEl>
                                          <p:spTgt spid="43"/>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500"/>
                                  </p:stCondLst>
                                  <p:childTnLst>
                                    <p:set>
                                      <p:cBhvr>
                                        <p:cTn id="54" dur="1" fill="hold">
                                          <p:stCondLst>
                                            <p:cond delay="0"/>
                                          </p:stCondLst>
                                        </p:cTn>
                                        <p:tgtEl>
                                          <p:spTgt spid="44"/>
                                        </p:tgtEl>
                                        <p:attrNameLst>
                                          <p:attrName>style.visibility</p:attrName>
                                        </p:attrNameLst>
                                      </p:cBhvr>
                                      <p:to>
                                        <p:strVal val="visible"/>
                                      </p:to>
                                    </p:set>
                                    <p:animEffect transition="in" filter="fade">
                                      <p:cBhvr>
                                        <p:cTn id="55" dur="1000"/>
                                        <p:tgtEl>
                                          <p:spTgt spid="44"/>
                                        </p:tgtEl>
                                      </p:cBhvr>
                                    </p:animEffect>
                                    <p:anim calcmode="lin" valueType="num">
                                      <p:cBhvr>
                                        <p:cTn id="56" dur="1000" fill="hold"/>
                                        <p:tgtEl>
                                          <p:spTgt spid="44"/>
                                        </p:tgtEl>
                                        <p:attrNameLst>
                                          <p:attrName>ppt_x</p:attrName>
                                        </p:attrNameLst>
                                      </p:cBhvr>
                                      <p:tavLst>
                                        <p:tav tm="0">
                                          <p:val>
                                            <p:strVal val="#ppt_x"/>
                                          </p:val>
                                        </p:tav>
                                        <p:tav tm="100000">
                                          <p:val>
                                            <p:strVal val="#ppt_x"/>
                                          </p:val>
                                        </p:tav>
                                      </p:tavLst>
                                    </p:anim>
                                    <p:anim calcmode="lin" valueType="num">
                                      <p:cBhvr>
                                        <p:cTn id="57" dur="1000" fill="hold"/>
                                        <p:tgtEl>
                                          <p:spTgt spid="44"/>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750"/>
                                  </p:stCondLst>
                                  <p:childTnLst>
                                    <p:set>
                                      <p:cBhvr>
                                        <p:cTn id="59" dur="1" fill="hold">
                                          <p:stCondLst>
                                            <p:cond delay="0"/>
                                          </p:stCondLst>
                                        </p:cTn>
                                        <p:tgtEl>
                                          <p:spTgt spid="45"/>
                                        </p:tgtEl>
                                        <p:attrNameLst>
                                          <p:attrName>style.visibility</p:attrName>
                                        </p:attrNameLst>
                                      </p:cBhvr>
                                      <p:to>
                                        <p:strVal val="visible"/>
                                      </p:to>
                                    </p:set>
                                    <p:animEffect transition="in" filter="fade">
                                      <p:cBhvr>
                                        <p:cTn id="60" dur="1000"/>
                                        <p:tgtEl>
                                          <p:spTgt spid="45"/>
                                        </p:tgtEl>
                                      </p:cBhvr>
                                    </p:animEffect>
                                    <p:anim calcmode="lin" valueType="num">
                                      <p:cBhvr>
                                        <p:cTn id="61" dur="1000" fill="hold"/>
                                        <p:tgtEl>
                                          <p:spTgt spid="45"/>
                                        </p:tgtEl>
                                        <p:attrNameLst>
                                          <p:attrName>ppt_x</p:attrName>
                                        </p:attrNameLst>
                                      </p:cBhvr>
                                      <p:tavLst>
                                        <p:tav tm="0">
                                          <p:val>
                                            <p:strVal val="#ppt_x"/>
                                          </p:val>
                                        </p:tav>
                                        <p:tav tm="100000">
                                          <p:val>
                                            <p:strVal val="#ppt_x"/>
                                          </p:val>
                                        </p:tav>
                                      </p:tavLst>
                                    </p:anim>
                                    <p:anim calcmode="lin" valueType="num">
                                      <p:cBhvr>
                                        <p:cTn id="62" dur="1000" fill="hold"/>
                                        <p:tgtEl>
                                          <p:spTgt spid="45"/>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100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par>
                          <p:cTn id="68" fill="hold">
                            <p:stCondLst>
                              <p:cond delay="2500"/>
                            </p:stCondLst>
                            <p:childTnLst>
                              <p:par>
                                <p:cTn id="69" presetID="10" presetClass="exit" presetSubtype="0" fill="hold" grpId="1" nodeType="afterEffect">
                                  <p:stCondLst>
                                    <p:cond delay="0"/>
                                  </p:stCondLst>
                                  <p:childTnLst>
                                    <p:animEffect transition="out" filter="fade">
                                      <p:cBhvr>
                                        <p:cTn id="70" dur="500"/>
                                        <p:tgtEl>
                                          <p:spTgt spid="37"/>
                                        </p:tgtEl>
                                      </p:cBhvr>
                                    </p:animEffect>
                                    <p:set>
                                      <p:cBhvr>
                                        <p:cTn id="71" dur="1" fill="hold">
                                          <p:stCondLst>
                                            <p:cond delay="499"/>
                                          </p:stCondLst>
                                        </p:cTn>
                                        <p:tgtEl>
                                          <p:spTgt spid="37"/>
                                        </p:tgtEl>
                                        <p:attrNameLst>
                                          <p:attrName>style.visibility</p:attrName>
                                        </p:attrNameLst>
                                      </p:cBhvr>
                                      <p:to>
                                        <p:strVal val="hidden"/>
                                      </p:to>
                                    </p:set>
                                  </p:childTnLst>
                                </p:cTn>
                              </p:par>
                              <p:par>
                                <p:cTn id="72" presetID="10" presetClass="exit" presetSubtype="0" fill="hold" grpId="1" nodeType="withEffect">
                                  <p:stCondLst>
                                    <p:cond delay="0"/>
                                  </p:stCondLst>
                                  <p:childTnLst>
                                    <p:animEffect transition="out" filter="fade">
                                      <p:cBhvr>
                                        <p:cTn id="73" dur="500"/>
                                        <p:tgtEl>
                                          <p:spTgt spid="38"/>
                                        </p:tgtEl>
                                      </p:cBhvr>
                                    </p:animEffect>
                                    <p:set>
                                      <p:cBhvr>
                                        <p:cTn id="74" dur="1" fill="hold">
                                          <p:stCondLst>
                                            <p:cond delay="499"/>
                                          </p:stCondLst>
                                        </p:cTn>
                                        <p:tgtEl>
                                          <p:spTgt spid="38"/>
                                        </p:tgtEl>
                                        <p:attrNameLst>
                                          <p:attrName>style.visibility</p:attrName>
                                        </p:attrNameLst>
                                      </p:cBhvr>
                                      <p:to>
                                        <p:strVal val="hidden"/>
                                      </p:to>
                                    </p:set>
                                  </p:childTnLst>
                                </p:cTn>
                              </p:par>
                              <p:par>
                                <p:cTn id="75" presetID="10" presetClass="exit" presetSubtype="0" fill="hold" grpId="1" nodeType="withEffect">
                                  <p:stCondLst>
                                    <p:cond delay="0"/>
                                  </p:stCondLst>
                                  <p:childTnLst>
                                    <p:animEffect transition="out" filter="fade">
                                      <p:cBhvr>
                                        <p:cTn id="76" dur="500"/>
                                        <p:tgtEl>
                                          <p:spTgt spid="40"/>
                                        </p:tgtEl>
                                      </p:cBhvr>
                                    </p:animEffect>
                                    <p:set>
                                      <p:cBhvr>
                                        <p:cTn id="77" dur="1" fill="hold">
                                          <p:stCondLst>
                                            <p:cond delay="499"/>
                                          </p:stCondLst>
                                        </p:cTn>
                                        <p:tgtEl>
                                          <p:spTgt spid="40"/>
                                        </p:tgtEl>
                                        <p:attrNameLst>
                                          <p:attrName>style.visibility</p:attrName>
                                        </p:attrNameLst>
                                      </p:cBhvr>
                                      <p:to>
                                        <p:strVal val="hidden"/>
                                      </p:to>
                                    </p:set>
                                  </p:childTnLst>
                                </p:cTn>
                              </p:par>
                              <p:par>
                                <p:cTn id="78" presetID="10" presetClass="exit" presetSubtype="0" fill="hold" grpId="1" nodeType="withEffect">
                                  <p:stCondLst>
                                    <p:cond delay="0"/>
                                  </p:stCondLst>
                                  <p:childTnLst>
                                    <p:animEffect transition="out" filter="fade">
                                      <p:cBhvr>
                                        <p:cTn id="79" dur="500"/>
                                        <p:tgtEl>
                                          <p:spTgt spid="41"/>
                                        </p:tgtEl>
                                      </p:cBhvr>
                                    </p:animEffect>
                                    <p:set>
                                      <p:cBhvr>
                                        <p:cTn id="80" dur="1" fill="hold">
                                          <p:stCondLst>
                                            <p:cond delay="499"/>
                                          </p:stCondLst>
                                        </p:cTn>
                                        <p:tgtEl>
                                          <p:spTgt spid="41"/>
                                        </p:tgtEl>
                                        <p:attrNameLst>
                                          <p:attrName>style.visibility</p:attrName>
                                        </p:attrNameLst>
                                      </p:cBhvr>
                                      <p:to>
                                        <p:strVal val="hidden"/>
                                      </p:to>
                                    </p:set>
                                  </p:childTnLst>
                                </p:cTn>
                              </p:par>
                            </p:childTnLst>
                          </p:cTn>
                        </p:par>
                        <p:par>
                          <p:cTn id="81" fill="hold">
                            <p:stCondLst>
                              <p:cond delay="3000"/>
                            </p:stCondLst>
                            <p:childTnLst>
                              <p:par>
                                <p:cTn id="82" presetID="10" presetClass="exit" presetSubtype="0" fill="hold" grpId="1" nodeType="afterEffect">
                                  <p:stCondLst>
                                    <p:cond delay="0"/>
                                  </p:stCondLst>
                                  <p:childTnLst>
                                    <p:animEffect transition="out" filter="fade">
                                      <p:cBhvr>
                                        <p:cTn id="83" dur="500"/>
                                        <p:tgtEl>
                                          <p:spTgt spid="42"/>
                                        </p:tgtEl>
                                      </p:cBhvr>
                                    </p:animEffect>
                                    <p:set>
                                      <p:cBhvr>
                                        <p:cTn id="84" dur="1" fill="hold">
                                          <p:stCondLst>
                                            <p:cond delay="499"/>
                                          </p:stCondLst>
                                        </p:cTn>
                                        <p:tgtEl>
                                          <p:spTgt spid="42"/>
                                        </p:tgtEl>
                                        <p:attrNameLst>
                                          <p:attrName>style.visibility</p:attrName>
                                        </p:attrNameLst>
                                      </p:cBhvr>
                                      <p:to>
                                        <p:strVal val="hidden"/>
                                      </p:to>
                                    </p:set>
                                  </p:childTnLst>
                                </p:cTn>
                              </p:par>
                              <p:par>
                                <p:cTn id="85" presetID="10" presetClass="exit" presetSubtype="0" fill="hold" grpId="1" nodeType="withEffect">
                                  <p:stCondLst>
                                    <p:cond delay="0"/>
                                  </p:stCondLst>
                                  <p:childTnLst>
                                    <p:animEffect transition="out" filter="fade">
                                      <p:cBhvr>
                                        <p:cTn id="86" dur="500"/>
                                        <p:tgtEl>
                                          <p:spTgt spid="43"/>
                                        </p:tgtEl>
                                      </p:cBhvr>
                                    </p:animEffect>
                                    <p:set>
                                      <p:cBhvr>
                                        <p:cTn id="87" dur="1" fill="hold">
                                          <p:stCondLst>
                                            <p:cond delay="499"/>
                                          </p:stCondLst>
                                        </p:cTn>
                                        <p:tgtEl>
                                          <p:spTgt spid="43"/>
                                        </p:tgtEl>
                                        <p:attrNameLst>
                                          <p:attrName>style.visibility</p:attrName>
                                        </p:attrNameLst>
                                      </p:cBhvr>
                                      <p:to>
                                        <p:strVal val="hidden"/>
                                      </p:to>
                                    </p:set>
                                  </p:childTnLst>
                                </p:cTn>
                              </p:par>
                              <p:par>
                                <p:cTn id="88" presetID="10" presetClass="exit" presetSubtype="0" fill="hold" grpId="1" nodeType="withEffect">
                                  <p:stCondLst>
                                    <p:cond delay="0"/>
                                  </p:stCondLst>
                                  <p:childTnLst>
                                    <p:animEffect transition="out" filter="fade">
                                      <p:cBhvr>
                                        <p:cTn id="89" dur="500"/>
                                        <p:tgtEl>
                                          <p:spTgt spid="45"/>
                                        </p:tgtEl>
                                      </p:cBhvr>
                                    </p:animEffect>
                                    <p:set>
                                      <p:cBhvr>
                                        <p:cTn id="90" dur="1" fill="hold">
                                          <p:stCondLst>
                                            <p:cond delay="499"/>
                                          </p:stCondLst>
                                        </p:cTn>
                                        <p:tgtEl>
                                          <p:spTgt spid="45"/>
                                        </p:tgtEl>
                                        <p:attrNameLst>
                                          <p:attrName>style.visibility</p:attrName>
                                        </p:attrNameLst>
                                      </p:cBhvr>
                                      <p:to>
                                        <p:strVal val="hidden"/>
                                      </p:to>
                                    </p:set>
                                  </p:childTnLst>
                                </p:cTn>
                              </p:par>
                              <p:par>
                                <p:cTn id="91" presetID="10" presetClass="exit" presetSubtype="0" fill="hold" grpId="1" nodeType="withEffect">
                                  <p:stCondLst>
                                    <p:cond delay="0"/>
                                  </p:stCondLst>
                                  <p:childTnLst>
                                    <p:animEffect transition="out" filter="fade">
                                      <p:cBhvr>
                                        <p:cTn id="92" dur="500"/>
                                        <p:tgtEl>
                                          <p:spTgt spid="46"/>
                                        </p:tgtEl>
                                      </p:cBhvr>
                                    </p:animEffect>
                                    <p:set>
                                      <p:cBhvr>
                                        <p:cTn id="93" dur="1" fill="hold">
                                          <p:stCondLst>
                                            <p:cond delay="499"/>
                                          </p:stCondLst>
                                        </p:cTn>
                                        <p:tgtEl>
                                          <p:spTgt spid="46"/>
                                        </p:tgtEl>
                                        <p:attrNameLst>
                                          <p:attrName>style.visibility</p:attrName>
                                        </p:attrNameLst>
                                      </p:cBhvr>
                                      <p:to>
                                        <p:strVal val="hidden"/>
                                      </p:to>
                                    </p:set>
                                  </p:childTnLst>
                                </p:cTn>
                              </p:par>
                            </p:childTnLst>
                          </p:cTn>
                        </p:par>
                      </p:childTnLst>
                    </p:cTn>
                  </p:par>
                  <p:par>
                    <p:cTn id="94" fill="hold">
                      <p:stCondLst>
                        <p:cond delay="indefinite"/>
                      </p:stCondLst>
                      <p:childTnLst>
                        <p:par>
                          <p:cTn id="95" fill="hold">
                            <p:stCondLst>
                              <p:cond delay="0"/>
                            </p:stCondLst>
                            <p:childTnLst>
                              <p:par>
                                <p:cTn id="96" presetID="22" presetClass="entr" presetSubtype="8" fill="hold" nodeType="clickEffect">
                                  <p:stCondLst>
                                    <p:cond delay="0"/>
                                  </p:stCondLst>
                                  <p:childTnLst>
                                    <p:set>
                                      <p:cBhvr>
                                        <p:cTn id="97" dur="1" fill="hold">
                                          <p:stCondLst>
                                            <p:cond delay="0"/>
                                          </p:stCondLst>
                                        </p:cTn>
                                        <p:tgtEl>
                                          <p:spTgt spid="19">
                                            <p:txEl>
                                              <p:pRg st="4" end="4"/>
                                            </p:txEl>
                                          </p:spTgt>
                                        </p:tgtEl>
                                        <p:attrNameLst>
                                          <p:attrName>style.visibility</p:attrName>
                                        </p:attrNameLst>
                                      </p:cBhvr>
                                      <p:to>
                                        <p:strVal val="visible"/>
                                      </p:to>
                                    </p:set>
                                    <p:animEffect transition="in" filter="wipe(left)">
                                      <p:cBhvr>
                                        <p:cTn id="98" dur="750"/>
                                        <p:tgtEl>
                                          <p:spTgt spid="19">
                                            <p:txEl>
                                              <p:pRg st="4" end="4"/>
                                            </p:txEl>
                                          </p:spTgt>
                                        </p:tgtEl>
                                      </p:cBhvr>
                                    </p:animEffect>
                                  </p:childTnLst>
                                </p:cTn>
                              </p:par>
                            </p:childTnLst>
                          </p:cTn>
                        </p:par>
                        <p:par>
                          <p:cTn id="99" fill="hold">
                            <p:stCondLst>
                              <p:cond delay="750"/>
                            </p:stCondLst>
                            <p:childTnLst>
                              <p:par>
                                <p:cTn id="100" presetID="22" presetClass="entr" presetSubtype="2" fill="hold" grpId="0" nodeType="afterEffect">
                                  <p:stCondLst>
                                    <p:cond delay="250"/>
                                  </p:stCondLst>
                                  <p:childTnLst>
                                    <p:set>
                                      <p:cBhvr>
                                        <p:cTn id="101" dur="1" fill="hold">
                                          <p:stCondLst>
                                            <p:cond delay="0"/>
                                          </p:stCondLst>
                                        </p:cTn>
                                        <p:tgtEl>
                                          <p:spTgt spid="51"/>
                                        </p:tgtEl>
                                        <p:attrNameLst>
                                          <p:attrName>style.visibility</p:attrName>
                                        </p:attrNameLst>
                                      </p:cBhvr>
                                      <p:to>
                                        <p:strVal val="visible"/>
                                      </p:to>
                                    </p:set>
                                    <p:animEffect transition="in" filter="wipe(right)">
                                      <p:cBhvr>
                                        <p:cTn id="102" dur="500"/>
                                        <p:tgtEl>
                                          <p:spTgt spid="51"/>
                                        </p:tgtEl>
                                      </p:cBhvr>
                                    </p:animEffect>
                                  </p:childTnLst>
                                </p:cTn>
                              </p:par>
                              <p:par>
                                <p:cTn id="103" presetID="22" presetClass="entr" presetSubtype="2" fill="hold" grpId="0" nodeType="withEffect">
                                  <p:stCondLst>
                                    <p:cond delay="500"/>
                                  </p:stCondLst>
                                  <p:childTnLst>
                                    <p:set>
                                      <p:cBhvr>
                                        <p:cTn id="104" dur="1" fill="hold">
                                          <p:stCondLst>
                                            <p:cond delay="0"/>
                                          </p:stCondLst>
                                        </p:cTn>
                                        <p:tgtEl>
                                          <p:spTgt spid="52"/>
                                        </p:tgtEl>
                                        <p:attrNameLst>
                                          <p:attrName>style.visibility</p:attrName>
                                        </p:attrNameLst>
                                      </p:cBhvr>
                                      <p:to>
                                        <p:strVal val="visible"/>
                                      </p:to>
                                    </p:set>
                                    <p:animEffect transition="in" filter="wipe(right)">
                                      <p:cBhvr>
                                        <p:cTn id="105" dur="500"/>
                                        <p:tgtEl>
                                          <p:spTgt spid="52"/>
                                        </p:tgtEl>
                                      </p:cBhvr>
                                    </p:animEffect>
                                  </p:childTnLst>
                                </p:cTn>
                              </p:par>
                              <p:par>
                                <p:cTn id="106" presetID="22" presetClass="entr" presetSubtype="2" fill="hold" grpId="0" nodeType="withEffect">
                                  <p:stCondLst>
                                    <p:cond delay="750"/>
                                  </p:stCondLst>
                                  <p:childTnLst>
                                    <p:set>
                                      <p:cBhvr>
                                        <p:cTn id="107" dur="1" fill="hold">
                                          <p:stCondLst>
                                            <p:cond delay="0"/>
                                          </p:stCondLst>
                                        </p:cTn>
                                        <p:tgtEl>
                                          <p:spTgt spid="53"/>
                                        </p:tgtEl>
                                        <p:attrNameLst>
                                          <p:attrName>style.visibility</p:attrName>
                                        </p:attrNameLst>
                                      </p:cBhvr>
                                      <p:to>
                                        <p:strVal val="visible"/>
                                      </p:to>
                                    </p:set>
                                    <p:animEffect transition="in" filter="wipe(right)">
                                      <p:cBhvr>
                                        <p:cTn id="108" dur="500"/>
                                        <p:tgtEl>
                                          <p:spTgt spid="53"/>
                                        </p:tgtEl>
                                      </p:cBhvr>
                                    </p:animEffect>
                                  </p:childTnLst>
                                </p:cTn>
                              </p:par>
                              <p:par>
                                <p:cTn id="109" presetID="22" presetClass="entr" presetSubtype="2" fill="hold" grpId="0" nodeType="withEffect">
                                  <p:stCondLst>
                                    <p:cond delay="1000"/>
                                  </p:stCondLst>
                                  <p:childTnLst>
                                    <p:set>
                                      <p:cBhvr>
                                        <p:cTn id="110" dur="1" fill="hold">
                                          <p:stCondLst>
                                            <p:cond delay="0"/>
                                          </p:stCondLst>
                                        </p:cTn>
                                        <p:tgtEl>
                                          <p:spTgt spid="54"/>
                                        </p:tgtEl>
                                        <p:attrNameLst>
                                          <p:attrName>style.visibility</p:attrName>
                                        </p:attrNameLst>
                                      </p:cBhvr>
                                      <p:to>
                                        <p:strVal val="visible"/>
                                      </p:to>
                                    </p:set>
                                    <p:animEffect transition="in" filter="wipe(right)">
                                      <p:cBhvr>
                                        <p:cTn id="111" dur="500"/>
                                        <p:tgtEl>
                                          <p:spTgt spid="54"/>
                                        </p:tgtEl>
                                      </p:cBhvr>
                                    </p:animEffect>
                                  </p:childTnLst>
                                </p:cTn>
                              </p:par>
                              <p:par>
                                <p:cTn id="112" presetID="22" presetClass="entr" presetSubtype="2" fill="hold" grpId="0" nodeType="withEffect">
                                  <p:stCondLst>
                                    <p:cond delay="1250"/>
                                  </p:stCondLst>
                                  <p:childTnLst>
                                    <p:set>
                                      <p:cBhvr>
                                        <p:cTn id="113" dur="1" fill="hold">
                                          <p:stCondLst>
                                            <p:cond delay="0"/>
                                          </p:stCondLst>
                                        </p:cTn>
                                        <p:tgtEl>
                                          <p:spTgt spid="55"/>
                                        </p:tgtEl>
                                        <p:attrNameLst>
                                          <p:attrName>style.visibility</p:attrName>
                                        </p:attrNameLst>
                                      </p:cBhvr>
                                      <p:to>
                                        <p:strVal val="visible"/>
                                      </p:to>
                                    </p:set>
                                    <p:animEffect transition="in" filter="wipe(right)">
                                      <p:cBhvr>
                                        <p:cTn id="114" dur="500"/>
                                        <p:tgtEl>
                                          <p:spTgt spid="55"/>
                                        </p:tgtEl>
                                      </p:cBhvr>
                                    </p:animEffect>
                                  </p:childTnLst>
                                </p:cTn>
                              </p:par>
                              <p:par>
                                <p:cTn id="115" presetID="10" presetClass="exit" presetSubtype="0" fill="hold" grpId="1" nodeType="withEffect">
                                  <p:stCondLst>
                                    <p:cond delay="1500"/>
                                  </p:stCondLst>
                                  <p:childTnLst>
                                    <p:animEffect transition="out" filter="fade">
                                      <p:cBhvr>
                                        <p:cTn id="116" dur="500"/>
                                        <p:tgtEl>
                                          <p:spTgt spid="51"/>
                                        </p:tgtEl>
                                      </p:cBhvr>
                                    </p:animEffect>
                                    <p:set>
                                      <p:cBhvr>
                                        <p:cTn id="117" dur="1" fill="hold">
                                          <p:stCondLst>
                                            <p:cond delay="499"/>
                                          </p:stCondLst>
                                        </p:cTn>
                                        <p:tgtEl>
                                          <p:spTgt spid="51"/>
                                        </p:tgtEl>
                                        <p:attrNameLst>
                                          <p:attrName>style.visibility</p:attrName>
                                        </p:attrNameLst>
                                      </p:cBhvr>
                                      <p:to>
                                        <p:strVal val="hidden"/>
                                      </p:to>
                                    </p:set>
                                  </p:childTnLst>
                                </p:cTn>
                              </p:par>
                              <p:par>
                                <p:cTn id="118" presetID="10" presetClass="exit" presetSubtype="0" fill="hold" grpId="1" nodeType="withEffect">
                                  <p:stCondLst>
                                    <p:cond delay="1750"/>
                                  </p:stCondLst>
                                  <p:childTnLst>
                                    <p:animEffect transition="out" filter="fade">
                                      <p:cBhvr>
                                        <p:cTn id="119" dur="500"/>
                                        <p:tgtEl>
                                          <p:spTgt spid="52"/>
                                        </p:tgtEl>
                                      </p:cBhvr>
                                    </p:animEffect>
                                    <p:set>
                                      <p:cBhvr>
                                        <p:cTn id="120" dur="1" fill="hold">
                                          <p:stCondLst>
                                            <p:cond delay="499"/>
                                          </p:stCondLst>
                                        </p:cTn>
                                        <p:tgtEl>
                                          <p:spTgt spid="52"/>
                                        </p:tgtEl>
                                        <p:attrNameLst>
                                          <p:attrName>style.visibility</p:attrName>
                                        </p:attrNameLst>
                                      </p:cBhvr>
                                      <p:to>
                                        <p:strVal val="hidden"/>
                                      </p:to>
                                    </p:set>
                                  </p:childTnLst>
                                </p:cTn>
                              </p:par>
                              <p:par>
                                <p:cTn id="121" presetID="10" presetClass="exit" presetSubtype="0" fill="hold" grpId="1" nodeType="withEffect">
                                  <p:stCondLst>
                                    <p:cond delay="2000"/>
                                  </p:stCondLst>
                                  <p:childTnLst>
                                    <p:animEffect transition="out" filter="fade">
                                      <p:cBhvr>
                                        <p:cTn id="122" dur="500"/>
                                        <p:tgtEl>
                                          <p:spTgt spid="53"/>
                                        </p:tgtEl>
                                      </p:cBhvr>
                                    </p:animEffect>
                                    <p:set>
                                      <p:cBhvr>
                                        <p:cTn id="123" dur="1" fill="hold">
                                          <p:stCondLst>
                                            <p:cond delay="499"/>
                                          </p:stCondLst>
                                        </p:cTn>
                                        <p:tgtEl>
                                          <p:spTgt spid="53"/>
                                        </p:tgtEl>
                                        <p:attrNameLst>
                                          <p:attrName>style.visibility</p:attrName>
                                        </p:attrNameLst>
                                      </p:cBhvr>
                                      <p:to>
                                        <p:strVal val="hidden"/>
                                      </p:to>
                                    </p:set>
                                  </p:childTnLst>
                                </p:cTn>
                              </p:par>
                              <p:par>
                                <p:cTn id="124" presetID="10" presetClass="exit" presetSubtype="0" fill="hold" grpId="1" nodeType="withEffect">
                                  <p:stCondLst>
                                    <p:cond delay="2250"/>
                                  </p:stCondLst>
                                  <p:childTnLst>
                                    <p:animEffect transition="out" filter="fade">
                                      <p:cBhvr>
                                        <p:cTn id="125" dur="500"/>
                                        <p:tgtEl>
                                          <p:spTgt spid="54"/>
                                        </p:tgtEl>
                                      </p:cBhvr>
                                    </p:animEffect>
                                    <p:set>
                                      <p:cBhvr>
                                        <p:cTn id="126" dur="1" fill="hold">
                                          <p:stCondLst>
                                            <p:cond delay="499"/>
                                          </p:stCondLst>
                                        </p:cTn>
                                        <p:tgtEl>
                                          <p:spTgt spid="54"/>
                                        </p:tgtEl>
                                        <p:attrNameLst>
                                          <p:attrName>style.visibility</p:attrName>
                                        </p:attrNameLst>
                                      </p:cBhvr>
                                      <p:to>
                                        <p:strVal val="hidden"/>
                                      </p:to>
                                    </p:set>
                                  </p:childTnLst>
                                </p:cTn>
                              </p:par>
                            </p:childTnLst>
                          </p:cTn>
                        </p:par>
                      </p:childTnLst>
                    </p:cTn>
                  </p:par>
                  <p:par>
                    <p:cTn id="127" fill="hold">
                      <p:stCondLst>
                        <p:cond delay="indefinite"/>
                      </p:stCondLst>
                      <p:childTnLst>
                        <p:par>
                          <p:cTn id="128" fill="hold">
                            <p:stCondLst>
                              <p:cond delay="0"/>
                            </p:stCondLst>
                            <p:childTnLst>
                              <p:par>
                                <p:cTn id="129" presetID="10" presetClass="entr" presetSubtype="0" fill="hold" nodeType="clickEffect">
                                  <p:stCondLst>
                                    <p:cond delay="0"/>
                                  </p:stCondLst>
                                  <p:childTnLst>
                                    <p:set>
                                      <p:cBhvr>
                                        <p:cTn id="130" dur="1" fill="hold">
                                          <p:stCondLst>
                                            <p:cond delay="0"/>
                                          </p:stCondLst>
                                        </p:cTn>
                                        <p:tgtEl>
                                          <p:spTgt spid="19">
                                            <p:txEl>
                                              <p:pRg st="6" end="6"/>
                                            </p:txEl>
                                          </p:spTgt>
                                        </p:tgtEl>
                                        <p:attrNameLst>
                                          <p:attrName>style.visibility</p:attrName>
                                        </p:attrNameLst>
                                      </p:cBhvr>
                                      <p:to>
                                        <p:strVal val="visible"/>
                                      </p:to>
                                    </p:set>
                                    <p:animEffect transition="in" filter="fade">
                                      <p:cBhvr>
                                        <p:cTn id="131" dur="500"/>
                                        <p:tgtEl>
                                          <p:spTgt spid="19">
                                            <p:txEl>
                                              <p:pRg st="6" end="6"/>
                                            </p:txEl>
                                          </p:spTgt>
                                        </p:tgtEl>
                                      </p:cBhvr>
                                    </p:animEffect>
                                  </p:childTnLst>
                                </p:cTn>
                              </p:par>
                            </p:childTnLst>
                          </p:cTn>
                        </p:par>
                        <p:par>
                          <p:cTn id="132" fill="hold">
                            <p:stCondLst>
                              <p:cond delay="500"/>
                            </p:stCondLst>
                            <p:childTnLst>
                              <p:par>
                                <p:cTn id="133" presetID="22" presetClass="entr" presetSubtype="1" fill="hold" nodeType="afterEffect">
                                  <p:stCondLst>
                                    <p:cond delay="750"/>
                                  </p:stCondLst>
                                  <p:childTnLst>
                                    <p:set>
                                      <p:cBhvr>
                                        <p:cTn id="134" dur="1" fill="hold">
                                          <p:stCondLst>
                                            <p:cond delay="0"/>
                                          </p:stCondLst>
                                        </p:cTn>
                                        <p:tgtEl>
                                          <p:spTgt spid="58"/>
                                        </p:tgtEl>
                                        <p:attrNameLst>
                                          <p:attrName>style.visibility</p:attrName>
                                        </p:attrNameLst>
                                      </p:cBhvr>
                                      <p:to>
                                        <p:strVal val="visible"/>
                                      </p:to>
                                    </p:set>
                                    <p:animEffect transition="in" filter="wipe(up)">
                                      <p:cBhvr>
                                        <p:cTn id="135" dur="1250"/>
                                        <p:tgtEl>
                                          <p:spTgt spid="58"/>
                                        </p:tgtEl>
                                      </p:cBhvr>
                                    </p:animEffect>
                                  </p:childTnLst>
                                </p:cTn>
                              </p:par>
                              <p:par>
                                <p:cTn id="136" presetID="22" presetClass="exit" presetSubtype="1" fill="hold" nodeType="withEffect">
                                  <p:stCondLst>
                                    <p:cond delay="1000"/>
                                  </p:stCondLst>
                                  <p:childTnLst>
                                    <p:animEffect transition="out" filter="wipe(up)">
                                      <p:cBhvr>
                                        <p:cTn id="137" dur="500"/>
                                        <p:tgtEl>
                                          <p:spTgt spid="36"/>
                                        </p:tgtEl>
                                      </p:cBhvr>
                                    </p:animEffect>
                                    <p:set>
                                      <p:cBhvr>
                                        <p:cTn id="138" dur="1" fill="hold">
                                          <p:stCondLst>
                                            <p:cond delay="499"/>
                                          </p:stCondLst>
                                        </p:cTn>
                                        <p:tgtEl>
                                          <p:spTgt spid="3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7" grpId="1" animBg="1"/>
      <p:bldP spid="38" grpId="0" animBg="1"/>
      <p:bldP spid="38" grpId="1" animBg="1"/>
      <p:bldP spid="39" grpId="0" animBg="1"/>
      <p:bldP spid="40" grpId="0" animBg="1"/>
      <p:bldP spid="40" grpId="1" animBg="1"/>
      <p:bldP spid="41" grpId="0" animBg="1"/>
      <p:bldP spid="41" grpId="1" animBg="1"/>
      <p:bldP spid="42" grpId="0" animBg="1"/>
      <p:bldP spid="42" grpId="1" animBg="1"/>
      <p:bldP spid="43" grpId="0" animBg="1"/>
      <p:bldP spid="43" grpId="1" animBg="1"/>
      <p:bldP spid="44" grpId="0" animBg="1"/>
      <p:bldP spid="45" grpId="0" animBg="1"/>
      <p:bldP spid="45" grpId="1" animBg="1"/>
      <p:bldP spid="46" grpId="0" animBg="1"/>
      <p:bldP spid="46" grpId="1" animBg="1"/>
      <p:bldP spid="51" grpId="0" animBg="1"/>
      <p:bldP spid="51" grpId="1" animBg="1"/>
      <p:bldP spid="52" grpId="0" animBg="1"/>
      <p:bldP spid="52" grpId="1" animBg="1"/>
      <p:bldP spid="53" grpId="0" animBg="1"/>
      <p:bldP spid="53" grpId="1" animBg="1"/>
      <p:bldP spid="54" grpId="0" animBg="1"/>
      <p:bldP spid="54" grpId="1" animBg="1"/>
      <p:bldP spid="5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lowchart: Card 17">
            <a:extLst>
              <a:ext uri="{FF2B5EF4-FFF2-40B4-BE49-F238E27FC236}">
                <a16:creationId xmlns:a16="http://schemas.microsoft.com/office/drawing/2014/main" id="{C0741626-3D23-312B-419F-61ADBF3E440C}"/>
              </a:ext>
            </a:extLst>
          </p:cNvPr>
          <p:cNvSpPr/>
          <p:nvPr/>
        </p:nvSpPr>
        <p:spPr bwMode="auto">
          <a:xfrm flipH="1">
            <a:off x="6523329" y="2731415"/>
            <a:ext cx="350251" cy="203150"/>
          </a:xfrm>
          <a:prstGeom prst="flowChartPunchedCard">
            <a:avLst/>
          </a:prstGeom>
          <a:solidFill>
            <a:srgbClr val="FFEB9C">
              <a:alpha val="50000"/>
            </a:srgbClr>
          </a:solidFill>
          <a:ln w="9525" cap="flat" cmpd="sng" algn="ctr">
            <a:solidFill>
              <a:srgbClr val="9A5716"/>
            </a:solidFill>
            <a:prstDash val="solid"/>
            <a:round/>
            <a:headEnd type="none" w="med" len="med"/>
            <a:tailEnd type="none" w="med" len="med"/>
            <a:extLst>
              <a:ext uri="{C807C97D-BFC1-408E-A445-0C87EB9F89A2}">
                <ask:lineSketchStyleProps xmlns:ask="http://schemas.microsoft.com/office/drawing/2018/sketchyshapes" sd="2112297733">
                  <a:custGeom>
                    <a:avLst/>
                    <a:gdLst>
                      <a:gd name="connsiteX0" fmla="*/ 0 w 432048"/>
                      <a:gd name="connsiteY0" fmla="*/ 92435 h 184870"/>
                      <a:gd name="connsiteX1" fmla="*/ 216024 w 432048"/>
                      <a:gd name="connsiteY1" fmla="*/ 0 h 184870"/>
                      <a:gd name="connsiteX2" fmla="*/ 432048 w 432048"/>
                      <a:gd name="connsiteY2" fmla="*/ 92435 h 184870"/>
                      <a:gd name="connsiteX3" fmla="*/ 216024 w 432048"/>
                      <a:gd name="connsiteY3" fmla="*/ 184870 h 184870"/>
                      <a:gd name="connsiteX4" fmla="*/ 0 w 432048"/>
                      <a:gd name="connsiteY4" fmla="*/ 92435 h 184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048" h="184870" extrusionOk="0">
                        <a:moveTo>
                          <a:pt x="0" y="92435"/>
                        </a:moveTo>
                        <a:cubicBezTo>
                          <a:pt x="-2817" y="40862"/>
                          <a:pt x="77588" y="-2025"/>
                          <a:pt x="216024" y="0"/>
                        </a:cubicBezTo>
                        <a:cubicBezTo>
                          <a:pt x="334176" y="3001"/>
                          <a:pt x="429138" y="38913"/>
                          <a:pt x="432048" y="92435"/>
                        </a:cubicBezTo>
                        <a:cubicBezTo>
                          <a:pt x="433948" y="142129"/>
                          <a:pt x="343207" y="184194"/>
                          <a:pt x="216024" y="184870"/>
                        </a:cubicBezTo>
                        <a:cubicBezTo>
                          <a:pt x="95094" y="174826"/>
                          <a:pt x="-2216" y="148953"/>
                          <a:pt x="0" y="92435"/>
                        </a:cubicBezTo>
                        <a:close/>
                      </a:path>
                    </a:pathLst>
                  </a:custGeom>
                  <ask:type>
                    <ask:lineSketchNone/>
                  </ask:type>
                </ask:lineSketchStyleProps>
              </a:ext>
            </a:extLst>
          </a:ln>
        </p:spPr>
        <p:style>
          <a:lnRef idx="0">
            <a:scrgbClr r="0" g="0" b="0"/>
          </a:lnRef>
          <a:fillRef idx="0">
            <a:scrgbClr r="0" g="0" b="0"/>
          </a:fillRef>
          <a:effectRef idx="0">
            <a:scrgbClr r="0" g="0" b="0"/>
          </a:effectRef>
          <a:fontRef idx="minor">
            <a:schemeClr val="accent2"/>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sv-SE" sz="1400" b="0" i="0" u="none" strike="noStrike" cap="none" normalizeH="0" baseline="0" dirty="0">
              <a:ln>
                <a:noFill/>
              </a:ln>
              <a:solidFill>
                <a:schemeClr val="bg1"/>
              </a:solidFill>
              <a:effectLst/>
              <a:latin typeface="Verdana" pitchFamily="34" charset="0"/>
            </a:endParaRPr>
          </a:p>
        </p:txBody>
      </p:sp>
      <p:sp>
        <p:nvSpPr>
          <p:cNvPr id="2" name="Title 1">
            <a:extLst>
              <a:ext uri="{FF2B5EF4-FFF2-40B4-BE49-F238E27FC236}">
                <a16:creationId xmlns:a16="http://schemas.microsoft.com/office/drawing/2014/main" id="{63C5DCE7-B317-04C8-D1B3-32E65F353E9B}"/>
              </a:ext>
            </a:extLst>
          </p:cNvPr>
          <p:cNvSpPr>
            <a:spLocks noGrp="1"/>
          </p:cNvSpPr>
          <p:nvPr>
            <p:ph type="title"/>
          </p:nvPr>
        </p:nvSpPr>
        <p:spPr/>
        <p:txBody>
          <a:bodyPr/>
          <a:lstStyle/>
          <a:p>
            <a:r>
              <a:rPr lang="sv-SE" dirty="0" err="1"/>
              <a:t>What</a:t>
            </a:r>
            <a:r>
              <a:rPr lang="sv-SE" dirty="0"/>
              <a:t> the internet </a:t>
            </a:r>
            <a:r>
              <a:rPr lang="sv-SE" dirty="0" err="1"/>
              <a:t>supplied</a:t>
            </a:r>
            <a:endParaRPr lang="sv-SE" dirty="0"/>
          </a:p>
        </p:txBody>
      </p:sp>
      <p:sp>
        <p:nvSpPr>
          <p:cNvPr id="3" name="Text Placeholder 2">
            <a:extLst>
              <a:ext uri="{FF2B5EF4-FFF2-40B4-BE49-F238E27FC236}">
                <a16:creationId xmlns:a16="http://schemas.microsoft.com/office/drawing/2014/main" id="{32B2048B-7C51-C625-7AC5-0B99A63CCD47}"/>
              </a:ext>
            </a:extLst>
          </p:cNvPr>
          <p:cNvSpPr>
            <a:spLocks noGrp="1"/>
          </p:cNvSpPr>
          <p:nvPr>
            <p:ph type="body" idx="1"/>
          </p:nvPr>
        </p:nvSpPr>
        <p:spPr/>
        <p:txBody>
          <a:bodyPr/>
          <a:lstStyle/>
          <a:p>
            <a:r>
              <a:rPr lang="sv-SE" dirty="0"/>
              <a:t>Target</a:t>
            </a:r>
          </a:p>
        </p:txBody>
      </p:sp>
      <p:sp>
        <p:nvSpPr>
          <p:cNvPr id="5" name="Text Placeholder 4">
            <a:extLst>
              <a:ext uri="{FF2B5EF4-FFF2-40B4-BE49-F238E27FC236}">
                <a16:creationId xmlns:a16="http://schemas.microsoft.com/office/drawing/2014/main" id="{4A15F715-4F11-7A3E-AA13-95B31F8D7A1D}"/>
              </a:ext>
            </a:extLst>
          </p:cNvPr>
          <p:cNvSpPr>
            <a:spLocks noGrp="1"/>
          </p:cNvSpPr>
          <p:nvPr>
            <p:ph type="body" sz="quarter" idx="3"/>
          </p:nvPr>
        </p:nvSpPr>
        <p:spPr>
          <a:xfrm>
            <a:off x="4645025" y="3157319"/>
            <a:ext cx="4103688" cy="639762"/>
          </a:xfrm>
        </p:spPr>
        <p:txBody>
          <a:bodyPr/>
          <a:lstStyle/>
          <a:p>
            <a:r>
              <a:rPr lang="sv-SE" dirty="0" err="1"/>
              <a:t>Result</a:t>
            </a:r>
            <a:endParaRPr lang="sv-SE" dirty="0"/>
          </a:p>
        </p:txBody>
      </p:sp>
      <p:sp>
        <p:nvSpPr>
          <p:cNvPr id="7" name="Date Placeholder 6">
            <a:extLst>
              <a:ext uri="{FF2B5EF4-FFF2-40B4-BE49-F238E27FC236}">
                <a16:creationId xmlns:a16="http://schemas.microsoft.com/office/drawing/2014/main" id="{28D4BAE6-4A2A-A37B-111C-6C7549414BCC}"/>
              </a:ext>
            </a:extLst>
          </p:cNvPr>
          <p:cNvSpPr>
            <a:spLocks noGrp="1"/>
          </p:cNvSpPr>
          <p:nvPr>
            <p:ph type="dt" sz="half" idx="10"/>
          </p:nvPr>
        </p:nvSpPr>
        <p:spPr/>
        <p:txBody>
          <a:bodyPr/>
          <a:lstStyle/>
          <a:p>
            <a:fld id="{CB0219D8-FF3D-4115-A195-7159B4FBE886}" type="datetime10">
              <a:rPr lang="sv-SE" noProof="0" smtClean="0"/>
              <a:pPr/>
              <a:t>13:28</a:t>
            </a:fld>
            <a:endParaRPr lang="en-GB" noProof="0" dirty="0"/>
          </a:p>
        </p:txBody>
      </p:sp>
      <p:sp>
        <p:nvSpPr>
          <p:cNvPr id="8" name="Slide Number Placeholder 7">
            <a:extLst>
              <a:ext uri="{FF2B5EF4-FFF2-40B4-BE49-F238E27FC236}">
                <a16:creationId xmlns:a16="http://schemas.microsoft.com/office/drawing/2014/main" id="{DF2B8E07-C267-0EBC-30C8-A87DF39990A1}"/>
              </a:ext>
            </a:extLst>
          </p:cNvPr>
          <p:cNvSpPr>
            <a:spLocks noGrp="1"/>
          </p:cNvSpPr>
          <p:nvPr>
            <p:ph type="sldNum" sz="quarter" idx="12"/>
          </p:nvPr>
        </p:nvSpPr>
        <p:spPr/>
        <p:txBody>
          <a:bodyPr/>
          <a:lstStyle/>
          <a:p>
            <a:fld id="{2CCFF099-AECA-4F42-871A-079387B23591}" type="slidenum">
              <a:rPr lang="en-GB" noProof="0" smtClean="0"/>
              <a:pPr/>
              <a:t>4</a:t>
            </a:fld>
            <a:endParaRPr lang="en-GB" noProof="0"/>
          </a:p>
        </p:txBody>
      </p:sp>
      <p:sp>
        <p:nvSpPr>
          <p:cNvPr id="9" name="Text Placeholder 8">
            <a:extLst>
              <a:ext uri="{FF2B5EF4-FFF2-40B4-BE49-F238E27FC236}">
                <a16:creationId xmlns:a16="http://schemas.microsoft.com/office/drawing/2014/main" id="{C56E5AA3-4BB6-4873-ACBF-2CF869B25046}"/>
              </a:ext>
            </a:extLst>
          </p:cNvPr>
          <p:cNvSpPr>
            <a:spLocks noGrp="1"/>
          </p:cNvSpPr>
          <p:nvPr>
            <p:ph type="body" sz="quarter" idx="13"/>
          </p:nvPr>
        </p:nvSpPr>
        <p:spPr/>
        <p:txBody>
          <a:bodyPr/>
          <a:lstStyle/>
          <a:p>
            <a:endParaRPr lang="sv-SE"/>
          </a:p>
        </p:txBody>
      </p:sp>
      <p:sp>
        <p:nvSpPr>
          <p:cNvPr id="19" name="Content Placeholder 18">
            <a:extLst>
              <a:ext uri="{FF2B5EF4-FFF2-40B4-BE49-F238E27FC236}">
                <a16:creationId xmlns:a16="http://schemas.microsoft.com/office/drawing/2014/main" id="{EA9B70E2-3292-0EC5-5E16-67A3AA98DADE}"/>
              </a:ext>
            </a:extLst>
          </p:cNvPr>
          <p:cNvSpPr>
            <a:spLocks noGrp="1"/>
          </p:cNvSpPr>
          <p:nvPr>
            <p:ph sz="half" idx="2"/>
          </p:nvPr>
        </p:nvSpPr>
        <p:spPr/>
        <p:txBody>
          <a:bodyPr/>
          <a:lstStyle/>
          <a:p>
            <a:r>
              <a:rPr lang="sv-SE" dirty="0" err="1"/>
              <a:t>Choose</a:t>
            </a:r>
            <a:r>
              <a:rPr lang="sv-SE" dirty="0"/>
              <a:t> a </a:t>
            </a:r>
            <a:r>
              <a:rPr lang="sv-SE" dirty="0" err="1"/>
              <a:t>group</a:t>
            </a:r>
            <a:r>
              <a:rPr lang="sv-SE" dirty="0"/>
              <a:t>;</a:t>
            </a:r>
          </a:p>
          <a:p>
            <a:endParaRPr lang="sv-SE" dirty="0"/>
          </a:p>
          <a:p>
            <a:endParaRPr lang="sv-SE" dirty="0"/>
          </a:p>
          <a:p>
            <a:endParaRPr lang="sv-SE" dirty="0"/>
          </a:p>
          <a:p>
            <a:endParaRPr lang="sv-SE" dirty="0"/>
          </a:p>
          <a:p>
            <a:endParaRPr lang="sv-SE" dirty="0"/>
          </a:p>
          <a:p>
            <a:endParaRPr lang="sv-SE" dirty="0"/>
          </a:p>
          <a:p>
            <a:r>
              <a:rPr lang="sv-SE" dirty="0" err="1"/>
              <a:t>Next</a:t>
            </a:r>
            <a:r>
              <a:rPr lang="sv-SE" dirty="0"/>
              <a:t> </a:t>
            </a:r>
            <a:r>
              <a:rPr lang="sv-SE" dirty="0" err="1"/>
              <a:t>level</a:t>
            </a:r>
            <a:r>
              <a:rPr lang="sv-SE" dirty="0"/>
              <a:t> </a:t>
            </a:r>
            <a:r>
              <a:rPr lang="sv-SE" dirty="0" err="1"/>
              <a:t>allows</a:t>
            </a:r>
            <a:r>
              <a:rPr lang="sv-SE" dirty="0"/>
              <a:t> </a:t>
            </a:r>
            <a:r>
              <a:rPr lang="sv-SE" dirty="0" err="1"/>
              <a:t>items</a:t>
            </a:r>
            <a:r>
              <a:rPr lang="sv-SE" dirty="0"/>
              <a:t> from </a:t>
            </a:r>
            <a:r>
              <a:rPr lang="sv-SE" dirty="0" err="1"/>
              <a:t>that</a:t>
            </a:r>
            <a:r>
              <a:rPr lang="sv-SE" dirty="0"/>
              <a:t> </a:t>
            </a:r>
            <a:r>
              <a:rPr lang="sv-SE" dirty="0" err="1"/>
              <a:t>group</a:t>
            </a:r>
            <a:endParaRPr lang="sv-SE" dirty="0"/>
          </a:p>
          <a:p>
            <a:endParaRPr lang="sv-SE" dirty="0"/>
          </a:p>
        </p:txBody>
      </p:sp>
      <p:sp>
        <p:nvSpPr>
          <p:cNvPr id="25" name="Content Placeholder 24">
            <a:extLst>
              <a:ext uri="{FF2B5EF4-FFF2-40B4-BE49-F238E27FC236}">
                <a16:creationId xmlns:a16="http://schemas.microsoft.com/office/drawing/2014/main" id="{35FA2674-0B68-7D89-A31E-36BD227747E3}"/>
              </a:ext>
            </a:extLst>
          </p:cNvPr>
          <p:cNvSpPr>
            <a:spLocks noGrp="1"/>
          </p:cNvSpPr>
          <p:nvPr>
            <p:ph sz="quarter" idx="4"/>
          </p:nvPr>
        </p:nvSpPr>
        <p:spPr>
          <a:xfrm>
            <a:off x="4645025" y="3754280"/>
            <a:ext cx="4103688" cy="2359441"/>
          </a:xfrm>
        </p:spPr>
        <p:txBody>
          <a:bodyPr/>
          <a:lstStyle/>
          <a:p>
            <a:r>
              <a:rPr lang="sv-SE" dirty="0" err="1"/>
              <a:t>Empty</a:t>
            </a:r>
            <a:r>
              <a:rPr lang="sv-SE" dirty="0"/>
              <a:t> </a:t>
            </a:r>
            <a:r>
              <a:rPr lang="sv-SE" dirty="0" err="1"/>
              <a:t>selectable</a:t>
            </a:r>
            <a:r>
              <a:rPr lang="sv-SE" dirty="0"/>
              <a:t> </a:t>
            </a:r>
            <a:r>
              <a:rPr lang="sv-SE" dirty="0" err="1"/>
              <a:t>groups</a:t>
            </a:r>
            <a:endParaRPr lang="sv-SE" dirty="0"/>
          </a:p>
          <a:p>
            <a:endParaRPr lang="sv-SE" dirty="0"/>
          </a:p>
          <a:p>
            <a:endParaRPr lang="sv-SE" dirty="0"/>
          </a:p>
          <a:p>
            <a:endParaRPr lang="sv-SE" dirty="0"/>
          </a:p>
          <a:p>
            <a:endParaRPr lang="sv-SE" dirty="0"/>
          </a:p>
          <a:p>
            <a:r>
              <a:rPr lang="sv-SE" dirty="0"/>
              <a:t>Extra </a:t>
            </a:r>
            <a:r>
              <a:rPr lang="sv-SE" dirty="0" err="1"/>
              <a:t>selectable</a:t>
            </a:r>
            <a:r>
              <a:rPr lang="sv-SE" dirty="0"/>
              <a:t> </a:t>
            </a:r>
            <a:r>
              <a:rPr lang="sv-SE" dirty="0" err="1"/>
              <a:t>items</a:t>
            </a:r>
            <a:r>
              <a:rPr lang="sv-SE" dirty="0"/>
              <a:t>.</a:t>
            </a:r>
          </a:p>
        </p:txBody>
      </p:sp>
      <p:pic>
        <p:nvPicPr>
          <p:cNvPr id="30" name="Picture 29">
            <a:extLst>
              <a:ext uri="{FF2B5EF4-FFF2-40B4-BE49-F238E27FC236}">
                <a16:creationId xmlns:a16="http://schemas.microsoft.com/office/drawing/2014/main" id="{46958628-AB92-961D-DC1B-F632F2291B58}"/>
              </a:ext>
            </a:extLst>
          </p:cNvPr>
          <p:cNvPicPr>
            <a:picLocks noChangeAspect="1"/>
          </p:cNvPicPr>
          <p:nvPr/>
        </p:nvPicPr>
        <p:blipFill>
          <a:blip r:embed="rId2"/>
          <a:stretch>
            <a:fillRect/>
          </a:stretch>
        </p:blipFill>
        <p:spPr>
          <a:xfrm>
            <a:off x="611560" y="4077072"/>
            <a:ext cx="2278755" cy="853102"/>
          </a:xfrm>
          <a:prstGeom prst="rect">
            <a:avLst/>
          </a:prstGeom>
        </p:spPr>
      </p:pic>
      <p:pic>
        <p:nvPicPr>
          <p:cNvPr id="31" name="Picture 30">
            <a:extLst>
              <a:ext uri="{FF2B5EF4-FFF2-40B4-BE49-F238E27FC236}">
                <a16:creationId xmlns:a16="http://schemas.microsoft.com/office/drawing/2014/main" id="{C6DA4BDD-6DC6-D7ED-7905-71DA22DFFF87}"/>
              </a:ext>
            </a:extLst>
          </p:cNvPr>
          <p:cNvPicPr>
            <a:picLocks noChangeAspect="1"/>
          </p:cNvPicPr>
          <p:nvPr/>
        </p:nvPicPr>
        <p:blipFill>
          <a:blip r:embed="rId3"/>
          <a:stretch>
            <a:fillRect/>
          </a:stretch>
        </p:blipFill>
        <p:spPr>
          <a:xfrm>
            <a:off x="611560" y="2204864"/>
            <a:ext cx="2290205" cy="870277"/>
          </a:xfrm>
          <a:prstGeom prst="rect">
            <a:avLst/>
          </a:prstGeom>
        </p:spPr>
      </p:pic>
      <p:pic>
        <p:nvPicPr>
          <p:cNvPr id="32" name="Picture 31">
            <a:extLst>
              <a:ext uri="{FF2B5EF4-FFF2-40B4-BE49-F238E27FC236}">
                <a16:creationId xmlns:a16="http://schemas.microsoft.com/office/drawing/2014/main" id="{E6C016EC-D294-3C5B-8059-6F7DA67C2B74}"/>
              </a:ext>
            </a:extLst>
          </p:cNvPr>
          <p:cNvPicPr>
            <a:picLocks noChangeAspect="1"/>
          </p:cNvPicPr>
          <p:nvPr/>
        </p:nvPicPr>
        <p:blipFill>
          <a:blip r:embed="rId4"/>
          <a:stretch>
            <a:fillRect/>
          </a:stretch>
        </p:blipFill>
        <p:spPr>
          <a:xfrm>
            <a:off x="4932040" y="4081773"/>
            <a:ext cx="1892732" cy="927439"/>
          </a:xfrm>
          <a:prstGeom prst="rect">
            <a:avLst/>
          </a:prstGeom>
        </p:spPr>
      </p:pic>
      <p:pic>
        <p:nvPicPr>
          <p:cNvPr id="33" name="Picture 32">
            <a:extLst>
              <a:ext uri="{FF2B5EF4-FFF2-40B4-BE49-F238E27FC236}">
                <a16:creationId xmlns:a16="http://schemas.microsoft.com/office/drawing/2014/main" id="{F5A26D2A-6023-0094-8531-F606633EF991}"/>
              </a:ext>
            </a:extLst>
          </p:cNvPr>
          <p:cNvPicPr>
            <a:picLocks noChangeAspect="1"/>
          </p:cNvPicPr>
          <p:nvPr/>
        </p:nvPicPr>
        <p:blipFill>
          <a:blip r:embed="rId5"/>
          <a:stretch>
            <a:fillRect/>
          </a:stretch>
        </p:blipFill>
        <p:spPr>
          <a:xfrm>
            <a:off x="4932040" y="5382691"/>
            <a:ext cx="1888000" cy="932170"/>
          </a:xfrm>
          <a:prstGeom prst="rect">
            <a:avLst/>
          </a:prstGeom>
        </p:spPr>
      </p:pic>
      <p:pic>
        <p:nvPicPr>
          <p:cNvPr id="4" name="Content Placeholder 35">
            <a:extLst>
              <a:ext uri="{FF2B5EF4-FFF2-40B4-BE49-F238E27FC236}">
                <a16:creationId xmlns:a16="http://schemas.microsoft.com/office/drawing/2014/main" id="{F67B2FA7-4164-CEBE-7C3C-6609550E56A1}"/>
              </a:ext>
            </a:extLst>
          </p:cNvPr>
          <p:cNvPicPr>
            <a:picLocks noChangeAspect="1"/>
          </p:cNvPicPr>
          <p:nvPr/>
        </p:nvPicPr>
        <p:blipFill>
          <a:blip r:embed="rId6"/>
          <a:stretch>
            <a:fillRect/>
          </a:stretch>
        </p:blipFill>
        <p:spPr bwMode="auto">
          <a:xfrm>
            <a:off x="4645024" y="1936164"/>
            <a:ext cx="4103688" cy="1130607"/>
          </a:xfrm>
          <a:prstGeom prst="rect">
            <a:avLst/>
          </a:prstGeom>
          <a:noFill/>
          <a:ln w="9525">
            <a:noFill/>
            <a:miter lim="800000"/>
            <a:headEnd/>
            <a:tailEnd/>
          </a:ln>
        </p:spPr>
      </p:pic>
      <p:sp>
        <p:nvSpPr>
          <p:cNvPr id="6" name="Text Placeholder 4">
            <a:extLst>
              <a:ext uri="{FF2B5EF4-FFF2-40B4-BE49-F238E27FC236}">
                <a16:creationId xmlns:a16="http://schemas.microsoft.com/office/drawing/2014/main" id="{459EEDFB-CA3F-6851-B37E-99374FC991EB}"/>
              </a:ext>
            </a:extLst>
          </p:cNvPr>
          <p:cNvSpPr txBox="1">
            <a:spLocks/>
          </p:cNvSpPr>
          <p:nvPr/>
        </p:nvSpPr>
        <p:spPr bwMode="auto">
          <a:xfrm>
            <a:off x="4645025" y="1268760"/>
            <a:ext cx="4103688" cy="639762"/>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marL="0" indent="0" algn="l" rtl="0" eaLnBrk="1" fontAlgn="base" hangingPunct="1">
              <a:lnSpc>
                <a:spcPts val="2100"/>
              </a:lnSpc>
              <a:spcBef>
                <a:spcPct val="0"/>
              </a:spcBef>
              <a:spcAft>
                <a:spcPts val="0"/>
              </a:spcAft>
              <a:buClr>
                <a:schemeClr val="accent2"/>
              </a:buClr>
              <a:buSzPct val="80000"/>
              <a:buFont typeface="Webdings" pitchFamily="18" charset="2"/>
              <a:buNone/>
              <a:defRPr sz="1400" b="1">
                <a:solidFill>
                  <a:srgbClr val="717074"/>
                </a:solidFill>
                <a:latin typeface="+mn-lt"/>
                <a:ea typeface="+mn-ea"/>
                <a:cs typeface="+mn-cs"/>
              </a:defRPr>
            </a:lvl1pPr>
            <a:lvl2pPr marL="457200" indent="0" algn="l" rtl="0" eaLnBrk="1" fontAlgn="base" hangingPunct="1">
              <a:spcBef>
                <a:spcPct val="20000"/>
              </a:spcBef>
              <a:spcAft>
                <a:spcPct val="0"/>
              </a:spcAft>
              <a:buNone/>
              <a:defRPr sz="2000" b="1">
                <a:solidFill>
                  <a:srgbClr val="717074"/>
                </a:solidFill>
                <a:latin typeface="+mn-lt"/>
              </a:defRPr>
            </a:lvl2pPr>
            <a:lvl3pPr marL="914400" indent="0" algn="l" rtl="0" eaLnBrk="1" fontAlgn="base" hangingPunct="1">
              <a:spcBef>
                <a:spcPct val="20000"/>
              </a:spcBef>
              <a:spcAft>
                <a:spcPct val="0"/>
              </a:spcAft>
              <a:buNone/>
              <a:defRPr sz="1800" b="1">
                <a:solidFill>
                  <a:srgbClr val="717074"/>
                </a:solidFill>
                <a:latin typeface="+mn-lt"/>
              </a:defRPr>
            </a:lvl3pPr>
            <a:lvl4pPr marL="1371600" indent="0" algn="l" rtl="0" eaLnBrk="1" fontAlgn="base" hangingPunct="1">
              <a:spcBef>
                <a:spcPct val="20000"/>
              </a:spcBef>
              <a:spcAft>
                <a:spcPct val="0"/>
              </a:spcAft>
              <a:buNone/>
              <a:defRPr sz="1600" b="1">
                <a:solidFill>
                  <a:srgbClr val="717074"/>
                </a:solidFill>
                <a:latin typeface="+mn-lt"/>
              </a:defRPr>
            </a:lvl4pPr>
            <a:lvl5pPr marL="1828800" indent="0" algn="l" rtl="0" eaLnBrk="1" fontAlgn="base" hangingPunct="1">
              <a:spcBef>
                <a:spcPct val="20000"/>
              </a:spcBef>
              <a:spcAft>
                <a:spcPct val="0"/>
              </a:spcAft>
              <a:buNone/>
              <a:defRPr sz="1600" b="1">
                <a:solidFill>
                  <a:srgbClr val="717074"/>
                </a:solidFill>
                <a:latin typeface="+mn-lt"/>
              </a:defRPr>
            </a:lvl5pPr>
            <a:lvl6pPr marL="2286000" indent="0" algn="l" rtl="0" eaLnBrk="1" fontAlgn="base" hangingPunct="1">
              <a:spcBef>
                <a:spcPct val="20000"/>
              </a:spcBef>
              <a:spcAft>
                <a:spcPct val="0"/>
              </a:spcAft>
              <a:buNone/>
              <a:defRPr sz="1600" b="1">
                <a:solidFill>
                  <a:srgbClr val="757477"/>
                </a:solidFill>
                <a:latin typeface="+mn-lt"/>
              </a:defRPr>
            </a:lvl6pPr>
            <a:lvl7pPr marL="2743200" indent="0" algn="l" rtl="0" eaLnBrk="1" fontAlgn="base" hangingPunct="1">
              <a:spcBef>
                <a:spcPct val="20000"/>
              </a:spcBef>
              <a:spcAft>
                <a:spcPct val="0"/>
              </a:spcAft>
              <a:buNone/>
              <a:defRPr sz="1600" b="1">
                <a:solidFill>
                  <a:srgbClr val="757477"/>
                </a:solidFill>
                <a:latin typeface="+mn-lt"/>
              </a:defRPr>
            </a:lvl7pPr>
            <a:lvl8pPr marL="3200400" indent="0" algn="l" rtl="0" eaLnBrk="1" fontAlgn="base" hangingPunct="1">
              <a:spcBef>
                <a:spcPct val="20000"/>
              </a:spcBef>
              <a:spcAft>
                <a:spcPct val="0"/>
              </a:spcAft>
              <a:buNone/>
              <a:defRPr sz="1600" b="1">
                <a:solidFill>
                  <a:srgbClr val="757477"/>
                </a:solidFill>
                <a:latin typeface="+mn-lt"/>
              </a:defRPr>
            </a:lvl8pPr>
            <a:lvl9pPr marL="3657600" indent="0" algn="l" rtl="0" eaLnBrk="1" fontAlgn="base" hangingPunct="1">
              <a:spcBef>
                <a:spcPct val="20000"/>
              </a:spcBef>
              <a:spcAft>
                <a:spcPct val="0"/>
              </a:spcAft>
              <a:buNone/>
              <a:defRPr sz="1600" b="1">
                <a:solidFill>
                  <a:srgbClr val="757477"/>
                </a:solidFill>
                <a:latin typeface="+mn-lt"/>
              </a:defRPr>
            </a:lvl9pPr>
          </a:lstStyle>
          <a:p>
            <a:r>
              <a:rPr lang="sv-SE" kern="0"/>
              <a:t>Set up</a:t>
            </a:r>
            <a:endParaRPr lang="sv-SE" kern="0" dirty="0"/>
          </a:p>
        </p:txBody>
      </p:sp>
      <p:sp>
        <p:nvSpPr>
          <p:cNvPr id="10" name="Arrow: Left-Right 9">
            <a:extLst>
              <a:ext uri="{FF2B5EF4-FFF2-40B4-BE49-F238E27FC236}">
                <a16:creationId xmlns:a16="http://schemas.microsoft.com/office/drawing/2014/main" id="{5DF9C8ED-E4C8-E5B0-1C01-C8BCBE101115}"/>
              </a:ext>
            </a:extLst>
          </p:cNvPr>
          <p:cNvSpPr/>
          <p:nvPr/>
        </p:nvSpPr>
        <p:spPr bwMode="auto">
          <a:xfrm>
            <a:off x="5413435" y="2045036"/>
            <a:ext cx="326478" cy="126268"/>
          </a:xfrm>
          <a:prstGeom prst="leftRightArrow">
            <a:avLst/>
          </a:prstGeom>
          <a:solidFill>
            <a:srgbClr val="FFEB9C"/>
          </a:solidFill>
          <a:ln w="9525" cap="flat" cmpd="sng" algn="ctr">
            <a:solidFill>
              <a:srgbClr val="9A5716"/>
            </a:solidFill>
            <a:prstDash val="solid"/>
            <a:round/>
            <a:headEnd type="none" w="med" len="med"/>
            <a:tailEnd type="none" w="med" len="med"/>
            <a:extLst>
              <a:ext uri="{C807C97D-BFC1-408E-A445-0C87EB9F89A2}">
                <ask:lineSketchStyleProps xmlns:ask="http://schemas.microsoft.com/office/drawing/2018/sketchyshapes" sd="2112297733">
                  <a:custGeom>
                    <a:avLst/>
                    <a:gdLst>
                      <a:gd name="connsiteX0" fmla="*/ 0 w 432048"/>
                      <a:gd name="connsiteY0" fmla="*/ 92435 h 184870"/>
                      <a:gd name="connsiteX1" fmla="*/ 216024 w 432048"/>
                      <a:gd name="connsiteY1" fmla="*/ 0 h 184870"/>
                      <a:gd name="connsiteX2" fmla="*/ 432048 w 432048"/>
                      <a:gd name="connsiteY2" fmla="*/ 92435 h 184870"/>
                      <a:gd name="connsiteX3" fmla="*/ 216024 w 432048"/>
                      <a:gd name="connsiteY3" fmla="*/ 184870 h 184870"/>
                      <a:gd name="connsiteX4" fmla="*/ 0 w 432048"/>
                      <a:gd name="connsiteY4" fmla="*/ 92435 h 184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048" h="184870" extrusionOk="0">
                        <a:moveTo>
                          <a:pt x="0" y="92435"/>
                        </a:moveTo>
                        <a:cubicBezTo>
                          <a:pt x="-2817" y="40862"/>
                          <a:pt x="77588" y="-2025"/>
                          <a:pt x="216024" y="0"/>
                        </a:cubicBezTo>
                        <a:cubicBezTo>
                          <a:pt x="334176" y="3001"/>
                          <a:pt x="429138" y="38913"/>
                          <a:pt x="432048" y="92435"/>
                        </a:cubicBezTo>
                        <a:cubicBezTo>
                          <a:pt x="433948" y="142129"/>
                          <a:pt x="343207" y="184194"/>
                          <a:pt x="216024" y="184870"/>
                        </a:cubicBezTo>
                        <a:cubicBezTo>
                          <a:pt x="95094" y="174826"/>
                          <a:pt x="-2216" y="148953"/>
                          <a:pt x="0" y="92435"/>
                        </a:cubicBezTo>
                        <a:close/>
                      </a:path>
                    </a:pathLst>
                  </a:custGeom>
                  <ask:type>
                    <ask:lineSketchNone/>
                  </ask:type>
                </ask:lineSketchStyleProps>
              </a:ext>
            </a:extLst>
          </a:ln>
        </p:spPr>
        <p:style>
          <a:lnRef idx="0">
            <a:scrgbClr r="0" g="0" b="0"/>
          </a:lnRef>
          <a:fillRef idx="0">
            <a:scrgbClr r="0" g="0" b="0"/>
          </a:fillRef>
          <a:effectRef idx="0">
            <a:scrgbClr r="0" g="0" b="0"/>
          </a:effectRef>
          <a:fontRef idx="minor">
            <a:schemeClr val="accent2"/>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sv-SE" sz="1400" b="0" i="0" u="none" strike="noStrike" cap="none" normalizeH="0" baseline="0" dirty="0">
              <a:ln>
                <a:noFill/>
              </a:ln>
              <a:solidFill>
                <a:schemeClr val="bg1"/>
              </a:solidFill>
              <a:effectLst/>
              <a:latin typeface="Verdana" pitchFamily="34" charset="0"/>
            </a:endParaRPr>
          </a:p>
        </p:txBody>
      </p:sp>
      <p:sp>
        <p:nvSpPr>
          <p:cNvPr id="11" name="Arrow: Left-Right 10">
            <a:extLst>
              <a:ext uri="{FF2B5EF4-FFF2-40B4-BE49-F238E27FC236}">
                <a16:creationId xmlns:a16="http://schemas.microsoft.com/office/drawing/2014/main" id="{D42120C9-0DED-A49B-8C26-69DFA20A36DF}"/>
              </a:ext>
            </a:extLst>
          </p:cNvPr>
          <p:cNvSpPr/>
          <p:nvPr/>
        </p:nvSpPr>
        <p:spPr bwMode="auto">
          <a:xfrm>
            <a:off x="6156656" y="2045036"/>
            <a:ext cx="333042" cy="126268"/>
          </a:xfrm>
          <a:prstGeom prst="leftRightArrow">
            <a:avLst/>
          </a:prstGeom>
          <a:solidFill>
            <a:srgbClr val="FFEB9C"/>
          </a:solidFill>
          <a:ln w="9525" cap="flat" cmpd="sng" algn="ctr">
            <a:solidFill>
              <a:srgbClr val="9A5716"/>
            </a:solidFill>
            <a:prstDash val="solid"/>
            <a:round/>
            <a:headEnd type="none" w="med" len="med"/>
            <a:tailEnd type="none" w="med" len="med"/>
            <a:extLst>
              <a:ext uri="{C807C97D-BFC1-408E-A445-0C87EB9F89A2}">
                <ask:lineSketchStyleProps xmlns:ask="http://schemas.microsoft.com/office/drawing/2018/sketchyshapes" sd="2112297733">
                  <a:custGeom>
                    <a:avLst/>
                    <a:gdLst>
                      <a:gd name="connsiteX0" fmla="*/ 0 w 432048"/>
                      <a:gd name="connsiteY0" fmla="*/ 92435 h 184870"/>
                      <a:gd name="connsiteX1" fmla="*/ 216024 w 432048"/>
                      <a:gd name="connsiteY1" fmla="*/ 0 h 184870"/>
                      <a:gd name="connsiteX2" fmla="*/ 432048 w 432048"/>
                      <a:gd name="connsiteY2" fmla="*/ 92435 h 184870"/>
                      <a:gd name="connsiteX3" fmla="*/ 216024 w 432048"/>
                      <a:gd name="connsiteY3" fmla="*/ 184870 h 184870"/>
                      <a:gd name="connsiteX4" fmla="*/ 0 w 432048"/>
                      <a:gd name="connsiteY4" fmla="*/ 92435 h 184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048" h="184870" extrusionOk="0">
                        <a:moveTo>
                          <a:pt x="0" y="92435"/>
                        </a:moveTo>
                        <a:cubicBezTo>
                          <a:pt x="-2817" y="40862"/>
                          <a:pt x="77588" y="-2025"/>
                          <a:pt x="216024" y="0"/>
                        </a:cubicBezTo>
                        <a:cubicBezTo>
                          <a:pt x="334176" y="3001"/>
                          <a:pt x="429138" y="38913"/>
                          <a:pt x="432048" y="92435"/>
                        </a:cubicBezTo>
                        <a:cubicBezTo>
                          <a:pt x="433948" y="142129"/>
                          <a:pt x="343207" y="184194"/>
                          <a:pt x="216024" y="184870"/>
                        </a:cubicBezTo>
                        <a:cubicBezTo>
                          <a:pt x="95094" y="174826"/>
                          <a:pt x="-2216" y="148953"/>
                          <a:pt x="0" y="92435"/>
                        </a:cubicBezTo>
                        <a:close/>
                      </a:path>
                    </a:pathLst>
                  </a:custGeom>
                  <ask:type>
                    <ask:lineSketchNone/>
                  </ask:type>
                </ask:lineSketchStyleProps>
              </a:ext>
            </a:extLst>
          </a:ln>
        </p:spPr>
        <p:style>
          <a:lnRef idx="0">
            <a:scrgbClr r="0" g="0" b="0"/>
          </a:lnRef>
          <a:fillRef idx="0">
            <a:scrgbClr r="0" g="0" b="0"/>
          </a:fillRef>
          <a:effectRef idx="0">
            <a:scrgbClr r="0" g="0" b="0"/>
          </a:effectRef>
          <a:fontRef idx="minor">
            <a:schemeClr val="accent2"/>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sv-SE" sz="1400" b="0" i="0" u="none" strike="noStrike" cap="none" normalizeH="0" baseline="0" dirty="0">
              <a:ln>
                <a:noFill/>
              </a:ln>
              <a:solidFill>
                <a:schemeClr val="bg1"/>
              </a:solidFill>
              <a:effectLst/>
              <a:latin typeface="Verdana" pitchFamily="34" charset="0"/>
            </a:endParaRPr>
          </a:p>
        </p:txBody>
      </p:sp>
      <p:sp>
        <p:nvSpPr>
          <p:cNvPr id="12" name="Arrow: Left-Right 11">
            <a:extLst>
              <a:ext uri="{FF2B5EF4-FFF2-40B4-BE49-F238E27FC236}">
                <a16:creationId xmlns:a16="http://schemas.microsoft.com/office/drawing/2014/main" id="{B5E6677D-CBA9-A4AB-E67F-0F3231567986}"/>
              </a:ext>
            </a:extLst>
          </p:cNvPr>
          <p:cNvSpPr/>
          <p:nvPr/>
        </p:nvSpPr>
        <p:spPr bwMode="auto">
          <a:xfrm>
            <a:off x="6902876" y="2045036"/>
            <a:ext cx="329745" cy="126268"/>
          </a:xfrm>
          <a:prstGeom prst="leftRightArrow">
            <a:avLst/>
          </a:prstGeom>
          <a:solidFill>
            <a:srgbClr val="FFEB9C"/>
          </a:solidFill>
          <a:ln w="9525" cap="flat" cmpd="sng" algn="ctr">
            <a:solidFill>
              <a:srgbClr val="9A5716"/>
            </a:solidFill>
            <a:prstDash val="solid"/>
            <a:round/>
            <a:headEnd type="none" w="med" len="med"/>
            <a:tailEnd type="none" w="med" len="med"/>
            <a:extLst>
              <a:ext uri="{C807C97D-BFC1-408E-A445-0C87EB9F89A2}">
                <ask:lineSketchStyleProps xmlns:ask="http://schemas.microsoft.com/office/drawing/2018/sketchyshapes" sd="2112297733">
                  <a:custGeom>
                    <a:avLst/>
                    <a:gdLst>
                      <a:gd name="connsiteX0" fmla="*/ 0 w 432048"/>
                      <a:gd name="connsiteY0" fmla="*/ 92435 h 184870"/>
                      <a:gd name="connsiteX1" fmla="*/ 216024 w 432048"/>
                      <a:gd name="connsiteY1" fmla="*/ 0 h 184870"/>
                      <a:gd name="connsiteX2" fmla="*/ 432048 w 432048"/>
                      <a:gd name="connsiteY2" fmla="*/ 92435 h 184870"/>
                      <a:gd name="connsiteX3" fmla="*/ 216024 w 432048"/>
                      <a:gd name="connsiteY3" fmla="*/ 184870 h 184870"/>
                      <a:gd name="connsiteX4" fmla="*/ 0 w 432048"/>
                      <a:gd name="connsiteY4" fmla="*/ 92435 h 184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048" h="184870" extrusionOk="0">
                        <a:moveTo>
                          <a:pt x="0" y="92435"/>
                        </a:moveTo>
                        <a:cubicBezTo>
                          <a:pt x="-2817" y="40862"/>
                          <a:pt x="77588" y="-2025"/>
                          <a:pt x="216024" y="0"/>
                        </a:cubicBezTo>
                        <a:cubicBezTo>
                          <a:pt x="334176" y="3001"/>
                          <a:pt x="429138" y="38913"/>
                          <a:pt x="432048" y="92435"/>
                        </a:cubicBezTo>
                        <a:cubicBezTo>
                          <a:pt x="433948" y="142129"/>
                          <a:pt x="343207" y="184194"/>
                          <a:pt x="216024" y="184870"/>
                        </a:cubicBezTo>
                        <a:cubicBezTo>
                          <a:pt x="95094" y="174826"/>
                          <a:pt x="-2216" y="148953"/>
                          <a:pt x="0" y="92435"/>
                        </a:cubicBezTo>
                        <a:close/>
                      </a:path>
                    </a:pathLst>
                  </a:custGeom>
                  <ask:type>
                    <ask:lineSketchNone/>
                  </ask:type>
                </ask:lineSketchStyleProps>
              </a:ext>
            </a:extLst>
          </a:ln>
        </p:spPr>
        <p:style>
          <a:lnRef idx="0">
            <a:scrgbClr r="0" g="0" b="0"/>
          </a:lnRef>
          <a:fillRef idx="0">
            <a:scrgbClr r="0" g="0" b="0"/>
          </a:fillRef>
          <a:effectRef idx="0">
            <a:scrgbClr r="0" g="0" b="0"/>
          </a:effectRef>
          <a:fontRef idx="minor">
            <a:schemeClr val="accent2"/>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sv-SE" sz="1400" b="0" i="0" u="none" strike="noStrike" cap="none" normalizeH="0" baseline="0" dirty="0">
              <a:ln>
                <a:noFill/>
              </a:ln>
              <a:solidFill>
                <a:schemeClr val="bg1"/>
              </a:solidFill>
              <a:effectLst/>
              <a:latin typeface="Verdana" pitchFamily="34" charset="0"/>
            </a:endParaRPr>
          </a:p>
        </p:txBody>
      </p:sp>
      <p:sp>
        <p:nvSpPr>
          <p:cNvPr id="13" name="Arrow: Left-Right 12">
            <a:extLst>
              <a:ext uri="{FF2B5EF4-FFF2-40B4-BE49-F238E27FC236}">
                <a16:creationId xmlns:a16="http://schemas.microsoft.com/office/drawing/2014/main" id="{432E266F-E519-7085-82F3-F37F48126527}"/>
              </a:ext>
            </a:extLst>
          </p:cNvPr>
          <p:cNvSpPr/>
          <p:nvPr/>
        </p:nvSpPr>
        <p:spPr bwMode="auto">
          <a:xfrm>
            <a:off x="7647567" y="2045036"/>
            <a:ext cx="331647" cy="126268"/>
          </a:xfrm>
          <a:prstGeom prst="leftRightArrow">
            <a:avLst/>
          </a:prstGeom>
          <a:solidFill>
            <a:srgbClr val="FFEB9C"/>
          </a:solidFill>
          <a:ln w="9525" cap="flat" cmpd="sng" algn="ctr">
            <a:solidFill>
              <a:srgbClr val="9A5716"/>
            </a:solidFill>
            <a:prstDash val="solid"/>
            <a:round/>
            <a:headEnd type="none" w="med" len="med"/>
            <a:tailEnd type="none" w="med" len="med"/>
            <a:extLst>
              <a:ext uri="{C807C97D-BFC1-408E-A445-0C87EB9F89A2}">
                <ask:lineSketchStyleProps xmlns:ask="http://schemas.microsoft.com/office/drawing/2018/sketchyshapes" sd="2112297733">
                  <a:custGeom>
                    <a:avLst/>
                    <a:gdLst>
                      <a:gd name="connsiteX0" fmla="*/ 0 w 432048"/>
                      <a:gd name="connsiteY0" fmla="*/ 92435 h 184870"/>
                      <a:gd name="connsiteX1" fmla="*/ 216024 w 432048"/>
                      <a:gd name="connsiteY1" fmla="*/ 0 h 184870"/>
                      <a:gd name="connsiteX2" fmla="*/ 432048 w 432048"/>
                      <a:gd name="connsiteY2" fmla="*/ 92435 h 184870"/>
                      <a:gd name="connsiteX3" fmla="*/ 216024 w 432048"/>
                      <a:gd name="connsiteY3" fmla="*/ 184870 h 184870"/>
                      <a:gd name="connsiteX4" fmla="*/ 0 w 432048"/>
                      <a:gd name="connsiteY4" fmla="*/ 92435 h 184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048" h="184870" extrusionOk="0">
                        <a:moveTo>
                          <a:pt x="0" y="92435"/>
                        </a:moveTo>
                        <a:cubicBezTo>
                          <a:pt x="-2817" y="40862"/>
                          <a:pt x="77588" y="-2025"/>
                          <a:pt x="216024" y="0"/>
                        </a:cubicBezTo>
                        <a:cubicBezTo>
                          <a:pt x="334176" y="3001"/>
                          <a:pt x="429138" y="38913"/>
                          <a:pt x="432048" y="92435"/>
                        </a:cubicBezTo>
                        <a:cubicBezTo>
                          <a:pt x="433948" y="142129"/>
                          <a:pt x="343207" y="184194"/>
                          <a:pt x="216024" y="184870"/>
                        </a:cubicBezTo>
                        <a:cubicBezTo>
                          <a:pt x="95094" y="174826"/>
                          <a:pt x="-2216" y="148953"/>
                          <a:pt x="0" y="92435"/>
                        </a:cubicBezTo>
                        <a:close/>
                      </a:path>
                    </a:pathLst>
                  </a:custGeom>
                  <ask:type>
                    <ask:lineSketchNone/>
                  </ask:type>
                </ask:lineSketchStyleProps>
              </a:ext>
            </a:extLst>
          </a:ln>
        </p:spPr>
        <p:style>
          <a:lnRef idx="0">
            <a:scrgbClr r="0" g="0" b="0"/>
          </a:lnRef>
          <a:fillRef idx="0">
            <a:scrgbClr r="0" g="0" b="0"/>
          </a:fillRef>
          <a:effectRef idx="0">
            <a:scrgbClr r="0" g="0" b="0"/>
          </a:effectRef>
          <a:fontRef idx="minor">
            <a:schemeClr val="accent2"/>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sv-SE" sz="1400" b="0" i="0" u="none" strike="noStrike" cap="none" normalizeH="0" baseline="0" dirty="0">
              <a:ln>
                <a:noFill/>
              </a:ln>
              <a:solidFill>
                <a:schemeClr val="bg1"/>
              </a:solidFill>
              <a:effectLst/>
              <a:latin typeface="Verdana" pitchFamily="34" charset="0"/>
            </a:endParaRPr>
          </a:p>
        </p:txBody>
      </p:sp>
      <p:sp>
        <p:nvSpPr>
          <p:cNvPr id="17" name="Arrow: Left-Right 16">
            <a:extLst>
              <a:ext uri="{FF2B5EF4-FFF2-40B4-BE49-F238E27FC236}">
                <a16:creationId xmlns:a16="http://schemas.microsoft.com/office/drawing/2014/main" id="{F14FFEBC-24C0-BFD2-AFF5-9EA199D361DD}"/>
              </a:ext>
            </a:extLst>
          </p:cNvPr>
          <p:cNvSpPr/>
          <p:nvPr/>
        </p:nvSpPr>
        <p:spPr bwMode="auto">
          <a:xfrm>
            <a:off x="8390581" y="2045036"/>
            <a:ext cx="331647" cy="126268"/>
          </a:xfrm>
          <a:prstGeom prst="leftRightArrow">
            <a:avLst/>
          </a:prstGeom>
          <a:solidFill>
            <a:srgbClr val="FFEB9C"/>
          </a:solidFill>
          <a:ln w="9525" cap="flat" cmpd="sng" algn="ctr">
            <a:solidFill>
              <a:srgbClr val="9A5716"/>
            </a:solidFill>
            <a:prstDash val="solid"/>
            <a:round/>
            <a:headEnd type="none" w="med" len="med"/>
            <a:tailEnd type="none" w="med" len="med"/>
            <a:extLst>
              <a:ext uri="{C807C97D-BFC1-408E-A445-0C87EB9F89A2}">
                <ask:lineSketchStyleProps xmlns:ask="http://schemas.microsoft.com/office/drawing/2018/sketchyshapes" sd="2112297733">
                  <a:custGeom>
                    <a:avLst/>
                    <a:gdLst>
                      <a:gd name="connsiteX0" fmla="*/ 0 w 432048"/>
                      <a:gd name="connsiteY0" fmla="*/ 92435 h 184870"/>
                      <a:gd name="connsiteX1" fmla="*/ 216024 w 432048"/>
                      <a:gd name="connsiteY1" fmla="*/ 0 h 184870"/>
                      <a:gd name="connsiteX2" fmla="*/ 432048 w 432048"/>
                      <a:gd name="connsiteY2" fmla="*/ 92435 h 184870"/>
                      <a:gd name="connsiteX3" fmla="*/ 216024 w 432048"/>
                      <a:gd name="connsiteY3" fmla="*/ 184870 h 184870"/>
                      <a:gd name="connsiteX4" fmla="*/ 0 w 432048"/>
                      <a:gd name="connsiteY4" fmla="*/ 92435 h 184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048" h="184870" extrusionOk="0">
                        <a:moveTo>
                          <a:pt x="0" y="92435"/>
                        </a:moveTo>
                        <a:cubicBezTo>
                          <a:pt x="-2817" y="40862"/>
                          <a:pt x="77588" y="-2025"/>
                          <a:pt x="216024" y="0"/>
                        </a:cubicBezTo>
                        <a:cubicBezTo>
                          <a:pt x="334176" y="3001"/>
                          <a:pt x="429138" y="38913"/>
                          <a:pt x="432048" y="92435"/>
                        </a:cubicBezTo>
                        <a:cubicBezTo>
                          <a:pt x="433948" y="142129"/>
                          <a:pt x="343207" y="184194"/>
                          <a:pt x="216024" y="184870"/>
                        </a:cubicBezTo>
                        <a:cubicBezTo>
                          <a:pt x="95094" y="174826"/>
                          <a:pt x="-2216" y="148953"/>
                          <a:pt x="0" y="92435"/>
                        </a:cubicBezTo>
                        <a:close/>
                      </a:path>
                    </a:pathLst>
                  </a:custGeom>
                  <ask:type>
                    <ask:lineSketchNone/>
                  </ask:type>
                </ask:lineSketchStyleProps>
              </a:ext>
            </a:extLst>
          </a:ln>
        </p:spPr>
        <p:style>
          <a:lnRef idx="0">
            <a:scrgbClr r="0" g="0" b="0"/>
          </a:lnRef>
          <a:fillRef idx="0">
            <a:scrgbClr r="0" g="0" b="0"/>
          </a:fillRef>
          <a:effectRef idx="0">
            <a:scrgbClr r="0" g="0" b="0"/>
          </a:effectRef>
          <a:fontRef idx="minor">
            <a:schemeClr val="accent2"/>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sv-SE" sz="1400" b="0" i="0" u="none" strike="noStrike" cap="none" normalizeH="0" baseline="0" dirty="0">
              <a:ln>
                <a:noFill/>
              </a:ln>
              <a:solidFill>
                <a:schemeClr val="bg1"/>
              </a:solidFill>
              <a:effectLst/>
              <a:latin typeface="Verdana" pitchFamily="34" charset="0"/>
            </a:endParaRPr>
          </a:p>
        </p:txBody>
      </p:sp>
      <p:sp>
        <p:nvSpPr>
          <p:cNvPr id="22" name="Arrow: Right 21">
            <a:extLst>
              <a:ext uri="{FF2B5EF4-FFF2-40B4-BE49-F238E27FC236}">
                <a16:creationId xmlns:a16="http://schemas.microsoft.com/office/drawing/2014/main" id="{B6B37D57-9DDD-F7D9-90F7-B5109111A71A}"/>
              </a:ext>
            </a:extLst>
          </p:cNvPr>
          <p:cNvSpPr/>
          <p:nvPr/>
        </p:nvSpPr>
        <p:spPr bwMode="auto">
          <a:xfrm>
            <a:off x="4908522" y="4404852"/>
            <a:ext cx="167534" cy="71275"/>
          </a:xfrm>
          <a:prstGeom prst="rightArrow">
            <a:avLst/>
          </a:prstGeom>
          <a:solidFill>
            <a:srgbClr val="FFEB9C"/>
          </a:solidFill>
          <a:ln w="9525" cap="flat" cmpd="sng" algn="ctr">
            <a:solidFill>
              <a:srgbClr val="9A5716"/>
            </a:solidFill>
            <a:prstDash val="solid"/>
            <a:round/>
            <a:headEnd type="none" w="med" len="med"/>
            <a:tailEnd type="none" w="med" len="med"/>
            <a:extLst>
              <a:ext uri="{C807C97D-BFC1-408E-A445-0C87EB9F89A2}">
                <ask:lineSketchStyleProps xmlns:ask="http://schemas.microsoft.com/office/drawing/2018/sketchyshapes" sd="2112297733">
                  <a:custGeom>
                    <a:avLst/>
                    <a:gdLst>
                      <a:gd name="connsiteX0" fmla="*/ 0 w 432048"/>
                      <a:gd name="connsiteY0" fmla="*/ 92435 h 184870"/>
                      <a:gd name="connsiteX1" fmla="*/ 216024 w 432048"/>
                      <a:gd name="connsiteY1" fmla="*/ 0 h 184870"/>
                      <a:gd name="connsiteX2" fmla="*/ 432048 w 432048"/>
                      <a:gd name="connsiteY2" fmla="*/ 92435 h 184870"/>
                      <a:gd name="connsiteX3" fmla="*/ 216024 w 432048"/>
                      <a:gd name="connsiteY3" fmla="*/ 184870 h 184870"/>
                      <a:gd name="connsiteX4" fmla="*/ 0 w 432048"/>
                      <a:gd name="connsiteY4" fmla="*/ 92435 h 184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048" h="184870" extrusionOk="0">
                        <a:moveTo>
                          <a:pt x="0" y="92435"/>
                        </a:moveTo>
                        <a:cubicBezTo>
                          <a:pt x="-2817" y="40862"/>
                          <a:pt x="77588" y="-2025"/>
                          <a:pt x="216024" y="0"/>
                        </a:cubicBezTo>
                        <a:cubicBezTo>
                          <a:pt x="334176" y="3001"/>
                          <a:pt x="429138" y="38913"/>
                          <a:pt x="432048" y="92435"/>
                        </a:cubicBezTo>
                        <a:cubicBezTo>
                          <a:pt x="433948" y="142129"/>
                          <a:pt x="343207" y="184194"/>
                          <a:pt x="216024" y="184870"/>
                        </a:cubicBezTo>
                        <a:cubicBezTo>
                          <a:pt x="95094" y="174826"/>
                          <a:pt x="-2216" y="148953"/>
                          <a:pt x="0" y="92435"/>
                        </a:cubicBezTo>
                        <a:close/>
                      </a:path>
                    </a:pathLst>
                  </a:custGeom>
                  <ask:type>
                    <ask:lineSketchNone/>
                  </ask:type>
                </ask:lineSketchStyleProps>
              </a:ext>
            </a:extLst>
          </a:ln>
        </p:spPr>
        <p:style>
          <a:lnRef idx="0">
            <a:scrgbClr r="0" g="0" b="0"/>
          </a:lnRef>
          <a:fillRef idx="0">
            <a:scrgbClr r="0" g="0" b="0"/>
          </a:fillRef>
          <a:effectRef idx="0">
            <a:scrgbClr r="0" g="0" b="0"/>
          </a:effectRef>
          <a:fontRef idx="minor">
            <a:schemeClr val="accent2"/>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sv-SE" sz="1400" b="0" i="0" u="none" strike="noStrike" cap="none" normalizeH="0" baseline="0" dirty="0">
              <a:ln>
                <a:noFill/>
              </a:ln>
              <a:solidFill>
                <a:schemeClr val="bg1"/>
              </a:solidFill>
              <a:effectLst/>
              <a:latin typeface="Verdana" pitchFamily="34" charset="0"/>
            </a:endParaRPr>
          </a:p>
        </p:txBody>
      </p:sp>
      <p:sp>
        <p:nvSpPr>
          <p:cNvPr id="23" name="Arrow: Right 22">
            <a:extLst>
              <a:ext uri="{FF2B5EF4-FFF2-40B4-BE49-F238E27FC236}">
                <a16:creationId xmlns:a16="http://schemas.microsoft.com/office/drawing/2014/main" id="{028CEC9C-7F23-85BB-547E-3689EAF97DC6}"/>
              </a:ext>
            </a:extLst>
          </p:cNvPr>
          <p:cNvSpPr/>
          <p:nvPr/>
        </p:nvSpPr>
        <p:spPr bwMode="auto">
          <a:xfrm>
            <a:off x="4908522" y="4584613"/>
            <a:ext cx="167534" cy="71275"/>
          </a:xfrm>
          <a:prstGeom prst="rightArrow">
            <a:avLst/>
          </a:prstGeom>
          <a:solidFill>
            <a:srgbClr val="FFEB9C"/>
          </a:solidFill>
          <a:ln w="9525" cap="flat" cmpd="sng" algn="ctr">
            <a:solidFill>
              <a:srgbClr val="9A5716"/>
            </a:solidFill>
            <a:prstDash val="solid"/>
            <a:round/>
            <a:headEnd type="none" w="med" len="med"/>
            <a:tailEnd type="none" w="med" len="med"/>
            <a:extLst>
              <a:ext uri="{C807C97D-BFC1-408E-A445-0C87EB9F89A2}">
                <ask:lineSketchStyleProps xmlns:ask="http://schemas.microsoft.com/office/drawing/2018/sketchyshapes" sd="2112297733">
                  <a:custGeom>
                    <a:avLst/>
                    <a:gdLst>
                      <a:gd name="connsiteX0" fmla="*/ 0 w 432048"/>
                      <a:gd name="connsiteY0" fmla="*/ 92435 h 184870"/>
                      <a:gd name="connsiteX1" fmla="*/ 216024 w 432048"/>
                      <a:gd name="connsiteY1" fmla="*/ 0 h 184870"/>
                      <a:gd name="connsiteX2" fmla="*/ 432048 w 432048"/>
                      <a:gd name="connsiteY2" fmla="*/ 92435 h 184870"/>
                      <a:gd name="connsiteX3" fmla="*/ 216024 w 432048"/>
                      <a:gd name="connsiteY3" fmla="*/ 184870 h 184870"/>
                      <a:gd name="connsiteX4" fmla="*/ 0 w 432048"/>
                      <a:gd name="connsiteY4" fmla="*/ 92435 h 184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048" h="184870" extrusionOk="0">
                        <a:moveTo>
                          <a:pt x="0" y="92435"/>
                        </a:moveTo>
                        <a:cubicBezTo>
                          <a:pt x="-2817" y="40862"/>
                          <a:pt x="77588" y="-2025"/>
                          <a:pt x="216024" y="0"/>
                        </a:cubicBezTo>
                        <a:cubicBezTo>
                          <a:pt x="334176" y="3001"/>
                          <a:pt x="429138" y="38913"/>
                          <a:pt x="432048" y="92435"/>
                        </a:cubicBezTo>
                        <a:cubicBezTo>
                          <a:pt x="433948" y="142129"/>
                          <a:pt x="343207" y="184194"/>
                          <a:pt x="216024" y="184870"/>
                        </a:cubicBezTo>
                        <a:cubicBezTo>
                          <a:pt x="95094" y="174826"/>
                          <a:pt x="-2216" y="148953"/>
                          <a:pt x="0" y="92435"/>
                        </a:cubicBezTo>
                        <a:close/>
                      </a:path>
                    </a:pathLst>
                  </a:custGeom>
                  <ask:type>
                    <ask:lineSketchNone/>
                  </ask:type>
                </ask:lineSketchStyleProps>
              </a:ext>
            </a:extLst>
          </a:ln>
        </p:spPr>
        <p:style>
          <a:lnRef idx="0">
            <a:scrgbClr r="0" g="0" b="0"/>
          </a:lnRef>
          <a:fillRef idx="0">
            <a:scrgbClr r="0" g="0" b="0"/>
          </a:fillRef>
          <a:effectRef idx="0">
            <a:scrgbClr r="0" g="0" b="0"/>
          </a:effectRef>
          <a:fontRef idx="minor">
            <a:schemeClr val="accent2"/>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sv-SE" sz="1400" b="0" i="0" u="none" strike="noStrike" cap="none" normalizeH="0" baseline="0" dirty="0">
              <a:ln>
                <a:noFill/>
              </a:ln>
              <a:solidFill>
                <a:schemeClr val="bg1"/>
              </a:solidFill>
              <a:effectLst/>
              <a:latin typeface="Verdana" pitchFamily="34" charset="0"/>
            </a:endParaRPr>
          </a:p>
        </p:txBody>
      </p:sp>
      <p:sp>
        <p:nvSpPr>
          <p:cNvPr id="24" name="Arrow: Right 23">
            <a:extLst>
              <a:ext uri="{FF2B5EF4-FFF2-40B4-BE49-F238E27FC236}">
                <a16:creationId xmlns:a16="http://schemas.microsoft.com/office/drawing/2014/main" id="{F79D1B6A-C2B5-BBA1-A98C-5B72271D17C6}"/>
              </a:ext>
            </a:extLst>
          </p:cNvPr>
          <p:cNvSpPr/>
          <p:nvPr/>
        </p:nvSpPr>
        <p:spPr bwMode="auto">
          <a:xfrm>
            <a:off x="4908522" y="4735715"/>
            <a:ext cx="167534" cy="71275"/>
          </a:xfrm>
          <a:prstGeom prst="rightArrow">
            <a:avLst/>
          </a:prstGeom>
          <a:solidFill>
            <a:srgbClr val="FFEB9C"/>
          </a:solidFill>
          <a:ln w="9525" cap="flat" cmpd="sng" algn="ctr">
            <a:solidFill>
              <a:srgbClr val="9A5716"/>
            </a:solidFill>
            <a:prstDash val="solid"/>
            <a:round/>
            <a:headEnd type="none" w="med" len="med"/>
            <a:tailEnd type="none" w="med" len="med"/>
            <a:extLst>
              <a:ext uri="{C807C97D-BFC1-408E-A445-0C87EB9F89A2}">
                <ask:lineSketchStyleProps xmlns:ask="http://schemas.microsoft.com/office/drawing/2018/sketchyshapes" sd="2112297733">
                  <a:custGeom>
                    <a:avLst/>
                    <a:gdLst>
                      <a:gd name="connsiteX0" fmla="*/ 0 w 432048"/>
                      <a:gd name="connsiteY0" fmla="*/ 92435 h 184870"/>
                      <a:gd name="connsiteX1" fmla="*/ 216024 w 432048"/>
                      <a:gd name="connsiteY1" fmla="*/ 0 h 184870"/>
                      <a:gd name="connsiteX2" fmla="*/ 432048 w 432048"/>
                      <a:gd name="connsiteY2" fmla="*/ 92435 h 184870"/>
                      <a:gd name="connsiteX3" fmla="*/ 216024 w 432048"/>
                      <a:gd name="connsiteY3" fmla="*/ 184870 h 184870"/>
                      <a:gd name="connsiteX4" fmla="*/ 0 w 432048"/>
                      <a:gd name="connsiteY4" fmla="*/ 92435 h 184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048" h="184870" extrusionOk="0">
                        <a:moveTo>
                          <a:pt x="0" y="92435"/>
                        </a:moveTo>
                        <a:cubicBezTo>
                          <a:pt x="-2817" y="40862"/>
                          <a:pt x="77588" y="-2025"/>
                          <a:pt x="216024" y="0"/>
                        </a:cubicBezTo>
                        <a:cubicBezTo>
                          <a:pt x="334176" y="3001"/>
                          <a:pt x="429138" y="38913"/>
                          <a:pt x="432048" y="92435"/>
                        </a:cubicBezTo>
                        <a:cubicBezTo>
                          <a:pt x="433948" y="142129"/>
                          <a:pt x="343207" y="184194"/>
                          <a:pt x="216024" y="184870"/>
                        </a:cubicBezTo>
                        <a:cubicBezTo>
                          <a:pt x="95094" y="174826"/>
                          <a:pt x="-2216" y="148953"/>
                          <a:pt x="0" y="92435"/>
                        </a:cubicBezTo>
                        <a:close/>
                      </a:path>
                    </a:pathLst>
                  </a:custGeom>
                  <ask:type>
                    <ask:lineSketchNone/>
                  </ask:type>
                </ask:lineSketchStyleProps>
              </a:ext>
            </a:extLst>
          </a:ln>
        </p:spPr>
        <p:style>
          <a:lnRef idx="0">
            <a:scrgbClr r="0" g="0" b="0"/>
          </a:lnRef>
          <a:fillRef idx="0">
            <a:scrgbClr r="0" g="0" b="0"/>
          </a:fillRef>
          <a:effectRef idx="0">
            <a:scrgbClr r="0" g="0" b="0"/>
          </a:effectRef>
          <a:fontRef idx="minor">
            <a:schemeClr val="accent2"/>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sv-SE" sz="1400" b="0" i="0" u="none" strike="noStrike" cap="none" normalizeH="0" baseline="0" dirty="0">
              <a:ln>
                <a:noFill/>
              </a:ln>
              <a:solidFill>
                <a:schemeClr val="bg1"/>
              </a:solidFill>
              <a:effectLst/>
              <a:latin typeface="Verdana" pitchFamily="34" charset="0"/>
            </a:endParaRPr>
          </a:p>
        </p:txBody>
      </p:sp>
      <p:sp>
        <p:nvSpPr>
          <p:cNvPr id="26" name="Arrow: Right 25">
            <a:extLst>
              <a:ext uri="{FF2B5EF4-FFF2-40B4-BE49-F238E27FC236}">
                <a16:creationId xmlns:a16="http://schemas.microsoft.com/office/drawing/2014/main" id="{AFDC7944-A892-27EE-A9C8-412EB0272784}"/>
              </a:ext>
            </a:extLst>
          </p:cNvPr>
          <p:cNvSpPr/>
          <p:nvPr/>
        </p:nvSpPr>
        <p:spPr bwMode="auto">
          <a:xfrm>
            <a:off x="4908522" y="4894536"/>
            <a:ext cx="167534" cy="71275"/>
          </a:xfrm>
          <a:prstGeom prst="rightArrow">
            <a:avLst/>
          </a:prstGeom>
          <a:solidFill>
            <a:srgbClr val="FFEB9C"/>
          </a:solidFill>
          <a:ln w="9525" cap="flat" cmpd="sng" algn="ctr">
            <a:solidFill>
              <a:srgbClr val="9A5716"/>
            </a:solidFill>
            <a:prstDash val="solid"/>
            <a:round/>
            <a:headEnd type="none" w="med" len="med"/>
            <a:tailEnd type="none" w="med" len="med"/>
            <a:extLst>
              <a:ext uri="{C807C97D-BFC1-408E-A445-0C87EB9F89A2}">
                <ask:lineSketchStyleProps xmlns:ask="http://schemas.microsoft.com/office/drawing/2018/sketchyshapes" sd="2112297733">
                  <a:custGeom>
                    <a:avLst/>
                    <a:gdLst>
                      <a:gd name="connsiteX0" fmla="*/ 0 w 432048"/>
                      <a:gd name="connsiteY0" fmla="*/ 92435 h 184870"/>
                      <a:gd name="connsiteX1" fmla="*/ 216024 w 432048"/>
                      <a:gd name="connsiteY1" fmla="*/ 0 h 184870"/>
                      <a:gd name="connsiteX2" fmla="*/ 432048 w 432048"/>
                      <a:gd name="connsiteY2" fmla="*/ 92435 h 184870"/>
                      <a:gd name="connsiteX3" fmla="*/ 216024 w 432048"/>
                      <a:gd name="connsiteY3" fmla="*/ 184870 h 184870"/>
                      <a:gd name="connsiteX4" fmla="*/ 0 w 432048"/>
                      <a:gd name="connsiteY4" fmla="*/ 92435 h 184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048" h="184870" extrusionOk="0">
                        <a:moveTo>
                          <a:pt x="0" y="92435"/>
                        </a:moveTo>
                        <a:cubicBezTo>
                          <a:pt x="-2817" y="40862"/>
                          <a:pt x="77588" y="-2025"/>
                          <a:pt x="216024" y="0"/>
                        </a:cubicBezTo>
                        <a:cubicBezTo>
                          <a:pt x="334176" y="3001"/>
                          <a:pt x="429138" y="38913"/>
                          <a:pt x="432048" y="92435"/>
                        </a:cubicBezTo>
                        <a:cubicBezTo>
                          <a:pt x="433948" y="142129"/>
                          <a:pt x="343207" y="184194"/>
                          <a:pt x="216024" y="184870"/>
                        </a:cubicBezTo>
                        <a:cubicBezTo>
                          <a:pt x="95094" y="174826"/>
                          <a:pt x="-2216" y="148953"/>
                          <a:pt x="0" y="92435"/>
                        </a:cubicBezTo>
                        <a:close/>
                      </a:path>
                    </a:pathLst>
                  </a:custGeom>
                  <ask:type>
                    <ask:lineSketchNone/>
                  </ask:type>
                </ask:lineSketchStyleProps>
              </a:ext>
            </a:extLst>
          </a:ln>
        </p:spPr>
        <p:style>
          <a:lnRef idx="0">
            <a:scrgbClr r="0" g="0" b="0"/>
          </a:lnRef>
          <a:fillRef idx="0">
            <a:scrgbClr r="0" g="0" b="0"/>
          </a:fillRef>
          <a:effectRef idx="0">
            <a:scrgbClr r="0" g="0" b="0"/>
          </a:effectRef>
          <a:fontRef idx="minor">
            <a:schemeClr val="accent2"/>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sv-SE" sz="1400" b="0" i="0" u="none" strike="noStrike" cap="none" normalizeH="0" baseline="0" dirty="0">
              <a:ln>
                <a:noFill/>
              </a:ln>
              <a:solidFill>
                <a:schemeClr val="bg1"/>
              </a:solidFill>
              <a:effectLst/>
              <a:latin typeface="Verdana" pitchFamily="34" charset="0"/>
            </a:endParaRPr>
          </a:p>
        </p:txBody>
      </p:sp>
      <p:sp>
        <p:nvSpPr>
          <p:cNvPr id="27" name="Flowchart: Card 26">
            <a:extLst>
              <a:ext uri="{FF2B5EF4-FFF2-40B4-BE49-F238E27FC236}">
                <a16:creationId xmlns:a16="http://schemas.microsoft.com/office/drawing/2014/main" id="{E9C49567-9293-14E4-1609-6441A2D40DC3}"/>
              </a:ext>
            </a:extLst>
          </p:cNvPr>
          <p:cNvSpPr/>
          <p:nvPr/>
        </p:nvSpPr>
        <p:spPr bwMode="auto">
          <a:xfrm flipH="1">
            <a:off x="5539880" y="6037804"/>
            <a:ext cx="350251" cy="145833"/>
          </a:xfrm>
          <a:prstGeom prst="flowChartPunchedCard">
            <a:avLst/>
          </a:prstGeom>
          <a:solidFill>
            <a:srgbClr val="FFEB9C">
              <a:alpha val="50000"/>
            </a:srgbClr>
          </a:solidFill>
          <a:ln w="9525" cap="flat" cmpd="sng" algn="ctr">
            <a:solidFill>
              <a:srgbClr val="9A5716"/>
            </a:solidFill>
            <a:prstDash val="solid"/>
            <a:round/>
            <a:headEnd type="none" w="med" len="med"/>
            <a:tailEnd type="none" w="med" len="med"/>
            <a:extLst>
              <a:ext uri="{C807C97D-BFC1-408E-A445-0C87EB9F89A2}">
                <ask:lineSketchStyleProps xmlns:ask="http://schemas.microsoft.com/office/drawing/2018/sketchyshapes" sd="2112297733">
                  <a:custGeom>
                    <a:avLst/>
                    <a:gdLst>
                      <a:gd name="connsiteX0" fmla="*/ 0 w 432048"/>
                      <a:gd name="connsiteY0" fmla="*/ 92435 h 184870"/>
                      <a:gd name="connsiteX1" fmla="*/ 216024 w 432048"/>
                      <a:gd name="connsiteY1" fmla="*/ 0 h 184870"/>
                      <a:gd name="connsiteX2" fmla="*/ 432048 w 432048"/>
                      <a:gd name="connsiteY2" fmla="*/ 92435 h 184870"/>
                      <a:gd name="connsiteX3" fmla="*/ 216024 w 432048"/>
                      <a:gd name="connsiteY3" fmla="*/ 184870 h 184870"/>
                      <a:gd name="connsiteX4" fmla="*/ 0 w 432048"/>
                      <a:gd name="connsiteY4" fmla="*/ 92435 h 184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048" h="184870" extrusionOk="0">
                        <a:moveTo>
                          <a:pt x="0" y="92435"/>
                        </a:moveTo>
                        <a:cubicBezTo>
                          <a:pt x="-2817" y="40862"/>
                          <a:pt x="77588" y="-2025"/>
                          <a:pt x="216024" y="0"/>
                        </a:cubicBezTo>
                        <a:cubicBezTo>
                          <a:pt x="334176" y="3001"/>
                          <a:pt x="429138" y="38913"/>
                          <a:pt x="432048" y="92435"/>
                        </a:cubicBezTo>
                        <a:cubicBezTo>
                          <a:pt x="433948" y="142129"/>
                          <a:pt x="343207" y="184194"/>
                          <a:pt x="216024" y="184870"/>
                        </a:cubicBezTo>
                        <a:cubicBezTo>
                          <a:pt x="95094" y="174826"/>
                          <a:pt x="-2216" y="148953"/>
                          <a:pt x="0" y="92435"/>
                        </a:cubicBezTo>
                        <a:close/>
                      </a:path>
                    </a:pathLst>
                  </a:custGeom>
                  <ask:type>
                    <ask:lineSketchNone/>
                  </ask:type>
                </ask:lineSketchStyleProps>
              </a:ext>
            </a:extLst>
          </a:ln>
        </p:spPr>
        <p:style>
          <a:lnRef idx="0">
            <a:scrgbClr r="0" g="0" b="0"/>
          </a:lnRef>
          <a:fillRef idx="0">
            <a:scrgbClr r="0" g="0" b="0"/>
          </a:fillRef>
          <a:effectRef idx="0">
            <a:scrgbClr r="0" g="0" b="0"/>
          </a:effectRef>
          <a:fontRef idx="minor">
            <a:schemeClr val="accent2"/>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sv-SE" sz="1400" b="0" i="0" u="none" strike="noStrike" cap="none" normalizeH="0" baseline="0" dirty="0">
              <a:ln>
                <a:noFill/>
              </a:ln>
              <a:solidFill>
                <a:schemeClr val="bg1"/>
              </a:solidFill>
              <a:effectLst/>
              <a:latin typeface="Verdana" pitchFamily="34" charset="0"/>
            </a:endParaRPr>
          </a:p>
        </p:txBody>
      </p:sp>
    </p:spTree>
    <p:extLst>
      <p:ext uri="{BB962C8B-B14F-4D97-AF65-F5344CB8AC3E}">
        <p14:creationId xmlns:p14="http://schemas.microsoft.com/office/powerpoint/2010/main" val="631679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par>
                          <p:cTn id="8" fill="hold">
                            <p:stCondLst>
                              <p:cond delay="750"/>
                            </p:stCondLst>
                            <p:childTnLst>
                              <p:par>
                                <p:cTn id="9" presetID="10" presetClass="entr" presetSubtype="0" fill="hold" nodeType="afterEffect">
                                  <p:stCondLst>
                                    <p:cond delay="250"/>
                                  </p:stCondLst>
                                  <p:childTnLst>
                                    <p:set>
                                      <p:cBhvr>
                                        <p:cTn id="10" dur="1" fill="hold">
                                          <p:stCondLst>
                                            <p:cond delay="0"/>
                                          </p:stCondLst>
                                        </p:cTn>
                                        <p:tgtEl>
                                          <p:spTgt spid="25">
                                            <p:txEl>
                                              <p:pRg st="0" end="0"/>
                                            </p:txEl>
                                          </p:spTgt>
                                        </p:tgtEl>
                                        <p:attrNameLst>
                                          <p:attrName>style.visibility</p:attrName>
                                        </p:attrNameLst>
                                      </p:cBhvr>
                                      <p:to>
                                        <p:strVal val="visible"/>
                                      </p:to>
                                    </p:set>
                                    <p:animEffect transition="in" filter="fade">
                                      <p:cBhvr>
                                        <p:cTn id="11" dur="500"/>
                                        <p:tgtEl>
                                          <p:spTgt spid="25">
                                            <p:txEl>
                                              <p:pRg st="0" end="0"/>
                                            </p:txEl>
                                          </p:spTgt>
                                        </p:tgtEl>
                                      </p:cBhvr>
                                    </p:animEffect>
                                  </p:childTnLst>
                                </p:cTn>
                              </p:par>
                            </p:childTnLst>
                          </p:cTn>
                        </p:par>
                        <p:par>
                          <p:cTn id="12" fill="hold">
                            <p:stCondLst>
                              <p:cond delay="1500"/>
                            </p:stCondLst>
                            <p:childTnLst>
                              <p:par>
                                <p:cTn id="13" presetID="22" presetClass="entr" presetSubtype="1" fill="hold" nodeType="afterEffect">
                                  <p:stCondLst>
                                    <p:cond delay="500"/>
                                  </p:stCondLst>
                                  <p:childTnLst>
                                    <p:set>
                                      <p:cBhvr>
                                        <p:cTn id="14" dur="1" fill="hold">
                                          <p:stCondLst>
                                            <p:cond delay="0"/>
                                          </p:stCondLst>
                                        </p:cTn>
                                        <p:tgtEl>
                                          <p:spTgt spid="32"/>
                                        </p:tgtEl>
                                        <p:attrNameLst>
                                          <p:attrName>style.visibility</p:attrName>
                                        </p:attrNameLst>
                                      </p:cBhvr>
                                      <p:to>
                                        <p:strVal val="visible"/>
                                      </p:to>
                                    </p:set>
                                    <p:animEffect transition="in" filter="wipe(up)">
                                      <p:cBhvr>
                                        <p:cTn id="15" dur="500"/>
                                        <p:tgtEl>
                                          <p:spTgt spid="32"/>
                                        </p:tgtEl>
                                      </p:cBhvr>
                                    </p:animEffect>
                                  </p:childTnLst>
                                </p:cTn>
                              </p:par>
                            </p:childTnLst>
                          </p:cTn>
                        </p:par>
                        <p:par>
                          <p:cTn id="16" fill="hold">
                            <p:stCondLst>
                              <p:cond delay="2500"/>
                            </p:stCondLst>
                            <p:childTnLst>
                              <p:par>
                                <p:cTn id="17" presetID="16" presetClass="entr" presetSubtype="37"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outVertical)">
                                      <p:cBhvr>
                                        <p:cTn id="19" dur="500"/>
                                        <p:tgtEl>
                                          <p:spTgt spid="10"/>
                                        </p:tgtEl>
                                      </p:cBhvr>
                                    </p:animEffect>
                                  </p:childTnLst>
                                </p:cTn>
                              </p:par>
                            </p:childTnLst>
                          </p:cTn>
                        </p:par>
                        <p:par>
                          <p:cTn id="20" fill="hold">
                            <p:stCondLst>
                              <p:cond delay="3000"/>
                            </p:stCondLst>
                            <p:childTnLst>
                              <p:par>
                                <p:cTn id="21" presetID="16" presetClass="entr" presetSubtype="37"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arn(outVertical)">
                                      <p:cBhvr>
                                        <p:cTn id="23" dur="500"/>
                                        <p:tgtEl>
                                          <p:spTgt spid="11"/>
                                        </p:tgtEl>
                                      </p:cBhvr>
                                    </p:animEffect>
                                  </p:childTnLst>
                                </p:cTn>
                              </p:par>
                            </p:childTnLst>
                          </p:cTn>
                        </p:par>
                        <p:par>
                          <p:cTn id="24" fill="hold">
                            <p:stCondLst>
                              <p:cond delay="3500"/>
                            </p:stCondLst>
                            <p:childTnLst>
                              <p:par>
                                <p:cTn id="25" presetID="16" presetClass="entr" presetSubtype="37"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outVertical)">
                                      <p:cBhvr>
                                        <p:cTn id="27" dur="500"/>
                                        <p:tgtEl>
                                          <p:spTgt spid="12"/>
                                        </p:tgtEl>
                                      </p:cBhvr>
                                    </p:animEffect>
                                  </p:childTnLst>
                                </p:cTn>
                              </p:par>
                            </p:childTnLst>
                          </p:cTn>
                        </p:par>
                        <p:par>
                          <p:cTn id="28" fill="hold">
                            <p:stCondLst>
                              <p:cond delay="4000"/>
                            </p:stCondLst>
                            <p:childTnLst>
                              <p:par>
                                <p:cTn id="29" presetID="16" presetClass="entr" presetSubtype="37"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barn(outVertical)">
                                      <p:cBhvr>
                                        <p:cTn id="31" dur="500"/>
                                        <p:tgtEl>
                                          <p:spTgt spid="13"/>
                                        </p:tgtEl>
                                      </p:cBhvr>
                                    </p:animEffect>
                                  </p:childTnLst>
                                </p:cTn>
                              </p:par>
                            </p:childTnLst>
                          </p:cTn>
                        </p:par>
                        <p:par>
                          <p:cTn id="32" fill="hold">
                            <p:stCondLst>
                              <p:cond delay="4500"/>
                            </p:stCondLst>
                            <p:childTnLst>
                              <p:par>
                                <p:cTn id="33" presetID="16" presetClass="entr" presetSubtype="37" fill="hold" grpId="0" nodeType="after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barn(outVertical)">
                                      <p:cBhvr>
                                        <p:cTn id="35" dur="500"/>
                                        <p:tgtEl>
                                          <p:spTgt spid="17"/>
                                        </p:tgtEl>
                                      </p:cBhvr>
                                    </p:animEffect>
                                  </p:childTnLst>
                                </p:cTn>
                              </p:par>
                            </p:childTnLst>
                          </p:cTn>
                        </p:par>
                        <p:par>
                          <p:cTn id="36" fill="hold">
                            <p:stCondLst>
                              <p:cond delay="500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750"/>
                                        <p:tgtEl>
                                          <p:spTgt spid="22"/>
                                        </p:tgtEl>
                                      </p:cBhvr>
                                    </p:animEffect>
                                    <p:anim calcmode="lin" valueType="num">
                                      <p:cBhvr>
                                        <p:cTn id="40" dur="750" fill="hold"/>
                                        <p:tgtEl>
                                          <p:spTgt spid="22"/>
                                        </p:tgtEl>
                                        <p:attrNameLst>
                                          <p:attrName>ppt_x</p:attrName>
                                        </p:attrNameLst>
                                      </p:cBhvr>
                                      <p:tavLst>
                                        <p:tav tm="0">
                                          <p:val>
                                            <p:strVal val="#ppt_x"/>
                                          </p:val>
                                        </p:tav>
                                        <p:tav tm="100000">
                                          <p:val>
                                            <p:strVal val="#ppt_x"/>
                                          </p:val>
                                        </p:tav>
                                      </p:tavLst>
                                    </p:anim>
                                    <p:anim calcmode="lin" valueType="num">
                                      <p:cBhvr>
                                        <p:cTn id="41" dur="750" fill="hold"/>
                                        <p:tgtEl>
                                          <p:spTgt spid="22"/>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250"/>
                                  </p:stCondLst>
                                  <p:childTnLst>
                                    <p:set>
                                      <p:cBhvr>
                                        <p:cTn id="43" dur="1" fill="hold">
                                          <p:stCondLst>
                                            <p:cond delay="0"/>
                                          </p:stCondLst>
                                        </p:cTn>
                                        <p:tgtEl>
                                          <p:spTgt spid="23"/>
                                        </p:tgtEl>
                                        <p:attrNameLst>
                                          <p:attrName>style.visibility</p:attrName>
                                        </p:attrNameLst>
                                      </p:cBhvr>
                                      <p:to>
                                        <p:strVal val="visible"/>
                                      </p:to>
                                    </p:set>
                                    <p:animEffect transition="in" filter="fade">
                                      <p:cBhvr>
                                        <p:cTn id="44" dur="750"/>
                                        <p:tgtEl>
                                          <p:spTgt spid="23"/>
                                        </p:tgtEl>
                                      </p:cBhvr>
                                    </p:animEffect>
                                    <p:anim calcmode="lin" valueType="num">
                                      <p:cBhvr>
                                        <p:cTn id="45" dur="750" fill="hold"/>
                                        <p:tgtEl>
                                          <p:spTgt spid="23"/>
                                        </p:tgtEl>
                                        <p:attrNameLst>
                                          <p:attrName>ppt_x</p:attrName>
                                        </p:attrNameLst>
                                      </p:cBhvr>
                                      <p:tavLst>
                                        <p:tav tm="0">
                                          <p:val>
                                            <p:strVal val="#ppt_x"/>
                                          </p:val>
                                        </p:tav>
                                        <p:tav tm="100000">
                                          <p:val>
                                            <p:strVal val="#ppt_x"/>
                                          </p:val>
                                        </p:tav>
                                      </p:tavLst>
                                    </p:anim>
                                    <p:anim calcmode="lin" valueType="num">
                                      <p:cBhvr>
                                        <p:cTn id="46" dur="750" fill="hold"/>
                                        <p:tgtEl>
                                          <p:spTgt spid="23"/>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500"/>
                                  </p:stCondLst>
                                  <p:childTnLst>
                                    <p:set>
                                      <p:cBhvr>
                                        <p:cTn id="48" dur="1" fill="hold">
                                          <p:stCondLst>
                                            <p:cond delay="0"/>
                                          </p:stCondLst>
                                        </p:cTn>
                                        <p:tgtEl>
                                          <p:spTgt spid="24"/>
                                        </p:tgtEl>
                                        <p:attrNameLst>
                                          <p:attrName>style.visibility</p:attrName>
                                        </p:attrNameLst>
                                      </p:cBhvr>
                                      <p:to>
                                        <p:strVal val="visible"/>
                                      </p:to>
                                    </p:set>
                                    <p:animEffect transition="in" filter="fade">
                                      <p:cBhvr>
                                        <p:cTn id="49" dur="750"/>
                                        <p:tgtEl>
                                          <p:spTgt spid="24"/>
                                        </p:tgtEl>
                                      </p:cBhvr>
                                    </p:animEffect>
                                    <p:anim calcmode="lin" valueType="num">
                                      <p:cBhvr>
                                        <p:cTn id="50" dur="750" fill="hold"/>
                                        <p:tgtEl>
                                          <p:spTgt spid="24"/>
                                        </p:tgtEl>
                                        <p:attrNameLst>
                                          <p:attrName>ppt_x</p:attrName>
                                        </p:attrNameLst>
                                      </p:cBhvr>
                                      <p:tavLst>
                                        <p:tav tm="0">
                                          <p:val>
                                            <p:strVal val="#ppt_x"/>
                                          </p:val>
                                        </p:tav>
                                        <p:tav tm="100000">
                                          <p:val>
                                            <p:strVal val="#ppt_x"/>
                                          </p:val>
                                        </p:tav>
                                      </p:tavLst>
                                    </p:anim>
                                    <p:anim calcmode="lin" valueType="num">
                                      <p:cBhvr>
                                        <p:cTn id="51" dur="750" fill="hold"/>
                                        <p:tgtEl>
                                          <p:spTgt spid="24"/>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750"/>
                                  </p:stCondLst>
                                  <p:childTnLst>
                                    <p:set>
                                      <p:cBhvr>
                                        <p:cTn id="53" dur="1" fill="hold">
                                          <p:stCondLst>
                                            <p:cond delay="0"/>
                                          </p:stCondLst>
                                        </p:cTn>
                                        <p:tgtEl>
                                          <p:spTgt spid="26"/>
                                        </p:tgtEl>
                                        <p:attrNameLst>
                                          <p:attrName>style.visibility</p:attrName>
                                        </p:attrNameLst>
                                      </p:cBhvr>
                                      <p:to>
                                        <p:strVal val="visible"/>
                                      </p:to>
                                    </p:set>
                                    <p:animEffect transition="in" filter="fade">
                                      <p:cBhvr>
                                        <p:cTn id="54" dur="750"/>
                                        <p:tgtEl>
                                          <p:spTgt spid="26"/>
                                        </p:tgtEl>
                                      </p:cBhvr>
                                    </p:animEffect>
                                    <p:anim calcmode="lin" valueType="num">
                                      <p:cBhvr>
                                        <p:cTn id="55" dur="750" fill="hold"/>
                                        <p:tgtEl>
                                          <p:spTgt spid="26"/>
                                        </p:tgtEl>
                                        <p:attrNameLst>
                                          <p:attrName>ppt_x</p:attrName>
                                        </p:attrNameLst>
                                      </p:cBhvr>
                                      <p:tavLst>
                                        <p:tav tm="0">
                                          <p:val>
                                            <p:strVal val="#ppt_x"/>
                                          </p:val>
                                        </p:tav>
                                        <p:tav tm="100000">
                                          <p:val>
                                            <p:strVal val="#ppt_x"/>
                                          </p:val>
                                        </p:tav>
                                      </p:tavLst>
                                    </p:anim>
                                    <p:anim calcmode="lin" valueType="num">
                                      <p:cBhvr>
                                        <p:cTn id="56" dur="75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25">
                                            <p:txEl>
                                              <p:pRg st="5" end="5"/>
                                            </p:txEl>
                                          </p:spTgt>
                                        </p:tgtEl>
                                        <p:attrNameLst>
                                          <p:attrName>style.visibility</p:attrName>
                                        </p:attrNameLst>
                                      </p:cBhvr>
                                      <p:to>
                                        <p:strVal val="visible"/>
                                      </p:to>
                                    </p:set>
                                    <p:animEffect transition="in" filter="fade">
                                      <p:cBhvr>
                                        <p:cTn id="61" dur="500"/>
                                        <p:tgtEl>
                                          <p:spTgt spid="25">
                                            <p:txEl>
                                              <p:pRg st="5" end="5"/>
                                            </p:txEl>
                                          </p:spTgt>
                                        </p:tgtEl>
                                      </p:cBhvr>
                                    </p:animEffect>
                                  </p:childTnLst>
                                </p:cTn>
                              </p:par>
                            </p:childTnLst>
                          </p:cTn>
                        </p:par>
                        <p:par>
                          <p:cTn id="62" fill="hold">
                            <p:stCondLst>
                              <p:cond delay="500"/>
                            </p:stCondLst>
                            <p:childTnLst>
                              <p:par>
                                <p:cTn id="63" presetID="22" presetClass="entr" presetSubtype="1" fill="hold" nodeType="afterEffect">
                                  <p:stCondLst>
                                    <p:cond delay="500"/>
                                  </p:stCondLst>
                                  <p:childTnLst>
                                    <p:set>
                                      <p:cBhvr>
                                        <p:cTn id="64" dur="1" fill="hold">
                                          <p:stCondLst>
                                            <p:cond delay="0"/>
                                          </p:stCondLst>
                                        </p:cTn>
                                        <p:tgtEl>
                                          <p:spTgt spid="33"/>
                                        </p:tgtEl>
                                        <p:attrNameLst>
                                          <p:attrName>style.visibility</p:attrName>
                                        </p:attrNameLst>
                                      </p:cBhvr>
                                      <p:to>
                                        <p:strVal val="visible"/>
                                      </p:to>
                                    </p:set>
                                    <p:animEffect transition="in" filter="wipe(up)">
                                      <p:cBhvr>
                                        <p:cTn id="65" dur="1000"/>
                                        <p:tgtEl>
                                          <p:spTgt spid="33"/>
                                        </p:tgtEl>
                                      </p:cBhvr>
                                    </p:animEffect>
                                  </p:childTnLst>
                                </p:cTn>
                              </p:par>
                            </p:childTnLst>
                          </p:cTn>
                        </p:par>
                        <p:par>
                          <p:cTn id="66" fill="hold">
                            <p:stCondLst>
                              <p:cond delay="2000"/>
                            </p:stCondLst>
                            <p:childTnLst>
                              <p:par>
                                <p:cTn id="67" presetID="42"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500"/>
                                        <p:tgtEl>
                                          <p:spTgt spid="27"/>
                                        </p:tgtEl>
                                      </p:cBhvr>
                                    </p:animEffect>
                                    <p:anim calcmode="lin" valueType="num">
                                      <p:cBhvr>
                                        <p:cTn id="70" dur="1500" fill="hold"/>
                                        <p:tgtEl>
                                          <p:spTgt spid="27"/>
                                        </p:tgtEl>
                                        <p:attrNameLst>
                                          <p:attrName>ppt_x</p:attrName>
                                        </p:attrNameLst>
                                      </p:cBhvr>
                                      <p:tavLst>
                                        <p:tav tm="0">
                                          <p:val>
                                            <p:strVal val="#ppt_x"/>
                                          </p:val>
                                        </p:tav>
                                        <p:tav tm="100000">
                                          <p:val>
                                            <p:strVal val="#ppt_x"/>
                                          </p:val>
                                        </p:tav>
                                      </p:tavLst>
                                    </p:anim>
                                    <p:anim calcmode="lin" valueType="num">
                                      <p:cBhvr>
                                        <p:cTn id="71" dur="1500" fill="hold"/>
                                        <p:tgtEl>
                                          <p:spTgt spid="27"/>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750"/>
                                  </p:stCondLst>
                                  <p:childTnLst>
                                    <p:set>
                                      <p:cBhvr>
                                        <p:cTn id="73" dur="1" fill="hold">
                                          <p:stCondLst>
                                            <p:cond delay="0"/>
                                          </p:stCondLst>
                                        </p:cTn>
                                        <p:tgtEl>
                                          <p:spTgt spid="18"/>
                                        </p:tgtEl>
                                        <p:attrNameLst>
                                          <p:attrName>style.visibility</p:attrName>
                                        </p:attrNameLst>
                                      </p:cBhvr>
                                      <p:to>
                                        <p:strVal val="visible"/>
                                      </p:to>
                                    </p:set>
                                    <p:animEffect transition="in" filter="fade">
                                      <p:cBhvr>
                                        <p:cTn id="74" dur="1500"/>
                                        <p:tgtEl>
                                          <p:spTgt spid="18"/>
                                        </p:tgtEl>
                                      </p:cBhvr>
                                    </p:animEffect>
                                    <p:anim calcmode="lin" valueType="num">
                                      <p:cBhvr>
                                        <p:cTn id="75" dur="1500" fill="hold"/>
                                        <p:tgtEl>
                                          <p:spTgt spid="18"/>
                                        </p:tgtEl>
                                        <p:attrNameLst>
                                          <p:attrName>ppt_x</p:attrName>
                                        </p:attrNameLst>
                                      </p:cBhvr>
                                      <p:tavLst>
                                        <p:tav tm="0">
                                          <p:val>
                                            <p:strVal val="#ppt_x"/>
                                          </p:val>
                                        </p:tav>
                                        <p:tav tm="100000">
                                          <p:val>
                                            <p:strVal val="#ppt_x"/>
                                          </p:val>
                                        </p:tav>
                                      </p:tavLst>
                                    </p:anim>
                                    <p:anim calcmode="lin" valueType="num">
                                      <p:cBhvr>
                                        <p:cTn id="76" dur="15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0" grpId="0" animBg="1"/>
      <p:bldP spid="11" grpId="0" animBg="1"/>
      <p:bldP spid="12" grpId="0" animBg="1"/>
      <p:bldP spid="13" grpId="0" animBg="1"/>
      <p:bldP spid="17" grpId="0" animBg="1"/>
      <p:bldP spid="22" grpId="0" animBg="1"/>
      <p:bldP spid="23" grpId="0" animBg="1"/>
      <p:bldP spid="24" grpId="0" animBg="1"/>
      <p:bldP spid="26" grpId="0" animBg="1"/>
      <p:bldP spid="2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3353ACD7-54E4-C8BA-787A-A4D7C8DDA92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4645026" y="1937303"/>
            <a:ext cx="4103685" cy="1128327"/>
          </a:xfrm>
          <a:prstGeom prst="rect">
            <a:avLst/>
          </a:prstGeom>
        </p:spPr>
      </p:pic>
      <p:sp>
        <p:nvSpPr>
          <p:cNvPr id="2" name="Title 1">
            <a:extLst>
              <a:ext uri="{FF2B5EF4-FFF2-40B4-BE49-F238E27FC236}">
                <a16:creationId xmlns:a16="http://schemas.microsoft.com/office/drawing/2014/main" id="{63C5DCE7-B317-04C8-D1B3-32E65F353E9B}"/>
              </a:ext>
            </a:extLst>
          </p:cNvPr>
          <p:cNvSpPr>
            <a:spLocks noGrp="1"/>
          </p:cNvSpPr>
          <p:nvPr>
            <p:ph type="title"/>
          </p:nvPr>
        </p:nvSpPr>
        <p:spPr/>
        <p:txBody>
          <a:bodyPr/>
          <a:lstStyle/>
          <a:p>
            <a:r>
              <a:rPr lang="sv-SE" dirty="0" err="1"/>
              <a:t>Adjustments</a:t>
            </a:r>
            <a:endParaRPr lang="sv-SE" dirty="0"/>
          </a:p>
        </p:txBody>
      </p:sp>
      <p:sp>
        <p:nvSpPr>
          <p:cNvPr id="3" name="Text Placeholder 2">
            <a:extLst>
              <a:ext uri="{FF2B5EF4-FFF2-40B4-BE49-F238E27FC236}">
                <a16:creationId xmlns:a16="http://schemas.microsoft.com/office/drawing/2014/main" id="{32B2048B-7C51-C625-7AC5-0B99A63CCD47}"/>
              </a:ext>
            </a:extLst>
          </p:cNvPr>
          <p:cNvSpPr>
            <a:spLocks noGrp="1"/>
          </p:cNvSpPr>
          <p:nvPr>
            <p:ph type="body" idx="1"/>
          </p:nvPr>
        </p:nvSpPr>
        <p:spPr/>
        <p:txBody>
          <a:bodyPr/>
          <a:lstStyle/>
          <a:p>
            <a:r>
              <a:rPr lang="sv-SE" dirty="0"/>
              <a:t>Bugs</a:t>
            </a:r>
          </a:p>
        </p:txBody>
      </p:sp>
      <p:sp>
        <p:nvSpPr>
          <p:cNvPr id="5" name="Text Placeholder 4">
            <a:extLst>
              <a:ext uri="{FF2B5EF4-FFF2-40B4-BE49-F238E27FC236}">
                <a16:creationId xmlns:a16="http://schemas.microsoft.com/office/drawing/2014/main" id="{4A15F715-4F11-7A3E-AA13-95B31F8D7A1D}"/>
              </a:ext>
            </a:extLst>
          </p:cNvPr>
          <p:cNvSpPr>
            <a:spLocks noGrp="1"/>
          </p:cNvSpPr>
          <p:nvPr>
            <p:ph type="body" sz="quarter" idx="3"/>
          </p:nvPr>
        </p:nvSpPr>
        <p:spPr>
          <a:xfrm>
            <a:off x="4645025" y="3157319"/>
            <a:ext cx="4103688" cy="639762"/>
          </a:xfrm>
        </p:spPr>
        <p:txBody>
          <a:bodyPr/>
          <a:lstStyle/>
          <a:p>
            <a:r>
              <a:rPr lang="sv-SE" dirty="0" err="1"/>
              <a:t>Result</a:t>
            </a:r>
            <a:endParaRPr lang="sv-SE" dirty="0"/>
          </a:p>
        </p:txBody>
      </p:sp>
      <p:sp>
        <p:nvSpPr>
          <p:cNvPr id="7" name="Date Placeholder 6">
            <a:extLst>
              <a:ext uri="{FF2B5EF4-FFF2-40B4-BE49-F238E27FC236}">
                <a16:creationId xmlns:a16="http://schemas.microsoft.com/office/drawing/2014/main" id="{28D4BAE6-4A2A-A37B-111C-6C7549414BCC}"/>
              </a:ext>
            </a:extLst>
          </p:cNvPr>
          <p:cNvSpPr>
            <a:spLocks noGrp="1"/>
          </p:cNvSpPr>
          <p:nvPr>
            <p:ph type="dt" sz="half" idx="10"/>
          </p:nvPr>
        </p:nvSpPr>
        <p:spPr/>
        <p:txBody>
          <a:bodyPr/>
          <a:lstStyle/>
          <a:p>
            <a:fld id="{CB0219D8-FF3D-4115-A195-7159B4FBE886}" type="datetime10">
              <a:rPr lang="sv-SE" noProof="0" smtClean="0"/>
              <a:pPr/>
              <a:t>13:28</a:t>
            </a:fld>
            <a:endParaRPr lang="en-GB" noProof="0" dirty="0"/>
          </a:p>
        </p:txBody>
      </p:sp>
      <p:sp>
        <p:nvSpPr>
          <p:cNvPr id="8" name="Slide Number Placeholder 7">
            <a:extLst>
              <a:ext uri="{FF2B5EF4-FFF2-40B4-BE49-F238E27FC236}">
                <a16:creationId xmlns:a16="http://schemas.microsoft.com/office/drawing/2014/main" id="{DF2B8E07-C267-0EBC-30C8-A87DF39990A1}"/>
              </a:ext>
            </a:extLst>
          </p:cNvPr>
          <p:cNvSpPr>
            <a:spLocks noGrp="1"/>
          </p:cNvSpPr>
          <p:nvPr>
            <p:ph type="sldNum" sz="quarter" idx="12"/>
          </p:nvPr>
        </p:nvSpPr>
        <p:spPr/>
        <p:txBody>
          <a:bodyPr/>
          <a:lstStyle/>
          <a:p>
            <a:fld id="{2CCFF099-AECA-4F42-871A-079387B23591}" type="slidenum">
              <a:rPr lang="en-GB" noProof="0" smtClean="0"/>
              <a:pPr/>
              <a:t>5</a:t>
            </a:fld>
            <a:endParaRPr lang="en-GB" noProof="0"/>
          </a:p>
        </p:txBody>
      </p:sp>
      <p:sp>
        <p:nvSpPr>
          <p:cNvPr id="9" name="Text Placeholder 8">
            <a:extLst>
              <a:ext uri="{FF2B5EF4-FFF2-40B4-BE49-F238E27FC236}">
                <a16:creationId xmlns:a16="http://schemas.microsoft.com/office/drawing/2014/main" id="{C56E5AA3-4BB6-4873-ACBF-2CF869B25046}"/>
              </a:ext>
            </a:extLst>
          </p:cNvPr>
          <p:cNvSpPr>
            <a:spLocks noGrp="1"/>
          </p:cNvSpPr>
          <p:nvPr>
            <p:ph type="body" sz="quarter" idx="13"/>
          </p:nvPr>
        </p:nvSpPr>
        <p:spPr/>
        <p:txBody>
          <a:bodyPr/>
          <a:lstStyle/>
          <a:p>
            <a:endParaRPr lang="sv-SE"/>
          </a:p>
        </p:txBody>
      </p:sp>
      <p:sp>
        <p:nvSpPr>
          <p:cNvPr id="19" name="Content Placeholder 18">
            <a:extLst>
              <a:ext uri="{FF2B5EF4-FFF2-40B4-BE49-F238E27FC236}">
                <a16:creationId xmlns:a16="http://schemas.microsoft.com/office/drawing/2014/main" id="{EA9B70E2-3292-0EC5-5E16-67A3AA98DADE}"/>
              </a:ext>
            </a:extLst>
          </p:cNvPr>
          <p:cNvSpPr>
            <a:spLocks noGrp="1"/>
          </p:cNvSpPr>
          <p:nvPr>
            <p:ph sz="half" idx="2"/>
          </p:nvPr>
        </p:nvSpPr>
        <p:spPr/>
        <p:txBody>
          <a:bodyPr/>
          <a:lstStyle/>
          <a:p>
            <a:r>
              <a:rPr lang="sv-SE" dirty="0"/>
              <a:t>Group 3 and 4 do not </a:t>
            </a:r>
            <a:r>
              <a:rPr lang="sv-SE" dirty="0" err="1"/>
              <a:t>deliver</a:t>
            </a:r>
            <a:r>
              <a:rPr lang="sv-SE" dirty="0"/>
              <a:t> all </a:t>
            </a:r>
            <a:r>
              <a:rPr lang="sv-SE" dirty="0" err="1"/>
              <a:t>items</a:t>
            </a:r>
            <a:endParaRPr lang="sv-SE" dirty="0"/>
          </a:p>
          <a:p>
            <a:endParaRPr lang="sv-SE" dirty="0"/>
          </a:p>
          <a:p>
            <a:r>
              <a:rPr lang="sv-SE" dirty="0" err="1"/>
              <a:t>Reference</a:t>
            </a:r>
            <a:r>
              <a:rPr lang="sv-SE" dirty="0"/>
              <a:t> </a:t>
            </a:r>
            <a:r>
              <a:rPr lang="sv-SE" dirty="0" err="1"/>
              <a:t>error</a:t>
            </a:r>
            <a:r>
              <a:rPr lang="sv-SE" dirty="0"/>
              <a:t> not plausible </a:t>
            </a:r>
            <a:r>
              <a:rPr lang="sv-SE" dirty="0" err="1"/>
              <a:t>when</a:t>
            </a:r>
            <a:r>
              <a:rPr lang="sv-SE" dirty="0"/>
              <a:t> item not </a:t>
            </a:r>
            <a:r>
              <a:rPr lang="sv-SE" dirty="0" err="1"/>
              <a:t>selected</a:t>
            </a:r>
            <a:r>
              <a:rPr lang="sv-SE" dirty="0"/>
              <a:t>.</a:t>
            </a:r>
          </a:p>
          <a:p>
            <a:endParaRPr lang="sv-SE" dirty="0"/>
          </a:p>
        </p:txBody>
      </p:sp>
      <p:sp>
        <p:nvSpPr>
          <p:cNvPr id="25" name="Content Placeholder 24">
            <a:extLst>
              <a:ext uri="{FF2B5EF4-FFF2-40B4-BE49-F238E27FC236}">
                <a16:creationId xmlns:a16="http://schemas.microsoft.com/office/drawing/2014/main" id="{35FA2674-0B68-7D89-A31E-36BD227747E3}"/>
              </a:ext>
            </a:extLst>
          </p:cNvPr>
          <p:cNvSpPr>
            <a:spLocks noGrp="1"/>
          </p:cNvSpPr>
          <p:nvPr>
            <p:ph sz="quarter" idx="4"/>
          </p:nvPr>
        </p:nvSpPr>
        <p:spPr>
          <a:xfrm>
            <a:off x="4645025" y="3754280"/>
            <a:ext cx="4103688" cy="2359441"/>
          </a:xfrm>
        </p:spPr>
        <p:txBody>
          <a:bodyPr/>
          <a:lstStyle/>
          <a:p>
            <a:r>
              <a:rPr lang="sv-SE" dirty="0" err="1"/>
              <a:t>Empty</a:t>
            </a:r>
            <a:r>
              <a:rPr lang="sv-SE" dirty="0"/>
              <a:t> </a:t>
            </a:r>
            <a:r>
              <a:rPr lang="sv-SE" dirty="0" err="1"/>
              <a:t>selectable</a:t>
            </a:r>
            <a:r>
              <a:rPr lang="sv-SE" dirty="0"/>
              <a:t> </a:t>
            </a:r>
            <a:r>
              <a:rPr lang="sv-SE" dirty="0" err="1"/>
              <a:t>groups</a:t>
            </a:r>
            <a:endParaRPr lang="sv-SE" dirty="0"/>
          </a:p>
          <a:p>
            <a:endParaRPr lang="sv-SE" dirty="0"/>
          </a:p>
          <a:p>
            <a:endParaRPr lang="sv-SE" dirty="0"/>
          </a:p>
          <a:p>
            <a:endParaRPr lang="sv-SE" dirty="0"/>
          </a:p>
          <a:p>
            <a:endParaRPr lang="sv-SE" dirty="0"/>
          </a:p>
          <a:p>
            <a:r>
              <a:rPr lang="sv-SE" dirty="0"/>
              <a:t>Extra </a:t>
            </a:r>
            <a:r>
              <a:rPr lang="sv-SE" dirty="0" err="1"/>
              <a:t>selectable</a:t>
            </a:r>
            <a:r>
              <a:rPr lang="sv-SE" dirty="0"/>
              <a:t> </a:t>
            </a:r>
            <a:r>
              <a:rPr lang="sv-SE" dirty="0" err="1"/>
              <a:t>items</a:t>
            </a:r>
            <a:r>
              <a:rPr lang="sv-SE" dirty="0"/>
              <a:t>.</a:t>
            </a:r>
          </a:p>
        </p:txBody>
      </p:sp>
      <p:pic>
        <p:nvPicPr>
          <p:cNvPr id="32" name="Picture 31">
            <a:extLst>
              <a:ext uri="{FF2B5EF4-FFF2-40B4-BE49-F238E27FC236}">
                <a16:creationId xmlns:a16="http://schemas.microsoft.com/office/drawing/2014/main" id="{E6C016EC-D294-3C5B-8059-6F7DA67C2B74}"/>
              </a:ext>
            </a:extLst>
          </p:cNvPr>
          <p:cNvPicPr>
            <a:picLocks noChangeAspect="1"/>
          </p:cNvPicPr>
          <p:nvPr/>
        </p:nvPicPr>
        <p:blipFill>
          <a:blip r:embed="rId3"/>
          <a:stretch>
            <a:fillRect/>
          </a:stretch>
        </p:blipFill>
        <p:spPr>
          <a:xfrm>
            <a:off x="4932040" y="4081773"/>
            <a:ext cx="1892732" cy="927439"/>
          </a:xfrm>
          <a:prstGeom prst="rect">
            <a:avLst/>
          </a:prstGeom>
        </p:spPr>
      </p:pic>
      <p:pic>
        <p:nvPicPr>
          <p:cNvPr id="33" name="Picture 32">
            <a:extLst>
              <a:ext uri="{FF2B5EF4-FFF2-40B4-BE49-F238E27FC236}">
                <a16:creationId xmlns:a16="http://schemas.microsoft.com/office/drawing/2014/main" id="{F5A26D2A-6023-0094-8531-F606633EF991}"/>
              </a:ext>
            </a:extLst>
          </p:cNvPr>
          <p:cNvPicPr>
            <a:picLocks noChangeAspect="1"/>
          </p:cNvPicPr>
          <p:nvPr/>
        </p:nvPicPr>
        <p:blipFill>
          <a:blip r:embed="rId4"/>
          <a:stretch>
            <a:fillRect/>
          </a:stretch>
        </p:blipFill>
        <p:spPr>
          <a:xfrm>
            <a:off x="4932040" y="5382691"/>
            <a:ext cx="1888000" cy="932170"/>
          </a:xfrm>
          <a:prstGeom prst="rect">
            <a:avLst/>
          </a:prstGeom>
        </p:spPr>
      </p:pic>
      <p:sp>
        <p:nvSpPr>
          <p:cNvPr id="6" name="Text Placeholder 4">
            <a:extLst>
              <a:ext uri="{FF2B5EF4-FFF2-40B4-BE49-F238E27FC236}">
                <a16:creationId xmlns:a16="http://schemas.microsoft.com/office/drawing/2014/main" id="{459EEDFB-CA3F-6851-B37E-99374FC991EB}"/>
              </a:ext>
            </a:extLst>
          </p:cNvPr>
          <p:cNvSpPr txBox="1">
            <a:spLocks/>
          </p:cNvSpPr>
          <p:nvPr/>
        </p:nvSpPr>
        <p:spPr bwMode="auto">
          <a:xfrm>
            <a:off x="4645025" y="1268760"/>
            <a:ext cx="4103688" cy="639762"/>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marL="0" indent="0" algn="l" rtl="0" eaLnBrk="1" fontAlgn="base" hangingPunct="1">
              <a:lnSpc>
                <a:spcPts val="2100"/>
              </a:lnSpc>
              <a:spcBef>
                <a:spcPct val="0"/>
              </a:spcBef>
              <a:spcAft>
                <a:spcPts val="0"/>
              </a:spcAft>
              <a:buClr>
                <a:schemeClr val="accent2"/>
              </a:buClr>
              <a:buSzPct val="80000"/>
              <a:buFont typeface="Webdings" pitchFamily="18" charset="2"/>
              <a:buNone/>
              <a:defRPr sz="1400" b="1">
                <a:solidFill>
                  <a:srgbClr val="717074"/>
                </a:solidFill>
                <a:latin typeface="+mn-lt"/>
                <a:ea typeface="+mn-ea"/>
                <a:cs typeface="+mn-cs"/>
              </a:defRPr>
            </a:lvl1pPr>
            <a:lvl2pPr marL="457200" indent="0" algn="l" rtl="0" eaLnBrk="1" fontAlgn="base" hangingPunct="1">
              <a:spcBef>
                <a:spcPct val="20000"/>
              </a:spcBef>
              <a:spcAft>
                <a:spcPct val="0"/>
              </a:spcAft>
              <a:buNone/>
              <a:defRPr sz="2000" b="1">
                <a:solidFill>
                  <a:srgbClr val="717074"/>
                </a:solidFill>
                <a:latin typeface="+mn-lt"/>
              </a:defRPr>
            </a:lvl2pPr>
            <a:lvl3pPr marL="914400" indent="0" algn="l" rtl="0" eaLnBrk="1" fontAlgn="base" hangingPunct="1">
              <a:spcBef>
                <a:spcPct val="20000"/>
              </a:spcBef>
              <a:spcAft>
                <a:spcPct val="0"/>
              </a:spcAft>
              <a:buNone/>
              <a:defRPr sz="1800" b="1">
                <a:solidFill>
                  <a:srgbClr val="717074"/>
                </a:solidFill>
                <a:latin typeface="+mn-lt"/>
              </a:defRPr>
            </a:lvl3pPr>
            <a:lvl4pPr marL="1371600" indent="0" algn="l" rtl="0" eaLnBrk="1" fontAlgn="base" hangingPunct="1">
              <a:spcBef>
                <a:spcPct val="20000"/>
              </a:spcBef>
              <a:spcAft>
                <a:spcPct val="0"/>
              </a:spcAft>
              <a:buNone/>
              <a:defRPr sz="1600" b="1">
                <a:solidFill>
                  <a:srgbClr val="717074"/>
                </a:solidFill>
                <a:latin typeface="+mn-lt"/>
              </a:defRPr>
            </a:lvl4pPr>
            <a:lvl5pPr marL="1828800" indent="0" algn="l" rtl="0" eaLnBrk="1" fontAlgn="base" hangingPunct="1">
              <a:spcBef>
                <a:spcPct val="20000"/>
              </a:spcBef>
              <a:spcAft>
                <a:spcPct val="0"/>
              </a:spcAft>
              <a:buNone/>
              <a:defRPr sz="1600" b="1">
                <a:solidFill>
                  <a:srgbClr val="717074"/>
                </a:solidFill>
                <a:latin typeface="+mn-lt"/>
              </a:defRPr>
            </a:lvl5pPr>
            <a:lvl6pPr marL="2286000" indent="0" algn="l" rtl="0" eaLnBrk="1" fontAlgn="base" hangingPunct="1">
              <a:spcBef>
                <a:spcPct val="20000"/>
              </a:spcBef>
              <a:spcAft>
                <a:spcPct val="0"/>
              </a:spcAft>
              <a:buNone/>
              <a:defRPr sz="1600" b="1">
                <a:solidFill>
                  <a:srgbClr val="757477"/>
                </a:solidFill>
                <a:latin typeface="+mn-lt"/>
              </a:defRPr>
            </a:lvl6pPr>
            <a:lvl7pPr marL="2743200" indent="0" algn="l" rtl="0" eaLnBrk="1" fontAlgn="base" hangingPunct="1">
              <a:spcBef>
                <a:spcPct val="20000"/>
              </a:spcBef>
              <a:spcAft>
                <a:spcPct val="0"/>
              </a:spcAft>
              <a:buNone/>
              <a:defRPr sz="1600" b="1">
                <a:solidFill>
                  <a:srgbClr val="757477"/>
                </a:solidFill>
                <a:latin typeface="+mn-lt"/>
              </a:defRPr>
            </a:lvl7pPr>
            <a:lvl8pPr marL="3200400" indent="0" algn="l" rtl="0" eaLnBrk="1" fontAlgn="base" hangingPunct="1">
              <a:spcBef>
                <a:spcPct val="20000"/>
              </a:spcBef>
              <a:spcAft>
                <a:spcPct val="0"/>
              </a:spcAft>
              <a:buNone/>
              <a:defRPr sz="1600" b="1">
                <a:solidFill>
                  <a:srgbClr val="757477"/>
                </a:solidFill>
                <a:latin typeface="+mn-lt"/>
              </a:defRPr>
            </a:lvl8pPr>
            <a:lvl9pPr marL="3657600" indent="0" algn="l" rtl="0" eaLnBrk="1" fontAlgn="base" hangingPunct="1">
              <a:spcBef>
                <a:spcPct val="20000"/>
              </a:spcBef>
              <a:spcAft>
                <a:spcPct val="0"/>
              </a:spcAft>
              <a:buNone/>
              <a:defRPr sz="1600" b="1">
                <a:solidFill>
                  <a:srgbClr val="757477"/>
                </a:solidFill>
                <a:latin typeface="+mn-lt"/>
              </a:defRPr>
            </a:lvl9pPr>
          </a:lstStyle>
          <a:p>
            <a:r>
              <a:rPr lang="sv-SE" kern="0"/>
              <a:t>Set up</a:t>
            </a:r>
            <a:endParaRPr lang="sv-SE" kern="0" dirty="0"/>
          </a:p>
        </p:txBody>
      </p:sp>
      <p:sp>
        <p:nvSpPr>
          <p:cNvPr id="28" name="Thought Bubble: Cloud 27">
            <a:extLst>
              <a:ext uri="{FF2B5EF4-FFF2-40B4-BE49-F238E27FC236}">
                <a16:creationId xmlns:a16="http://schemas.microsoft.com/office/drawing/2014/main" id="{28766FF4-3C6C-F055-7795-4E32578C2D77}"/>
              </a:ext>
            </a:extLst>
          </p:cNvPr>
          <p:cNvSpPr/>
          <p:nvPr/>
        </p:nvSpPr>
        <p:spPr bwMode="auto">
          <a:xfrm>
            <a:off x="6054809" y="4128984"/>
            <a:ext cx="541006" cy="288032"/>
          </a:xfrm>
          <a:prstGeom prst="cloudCallout">
            <a:avLst>
              <a:gd name="adj1" fmla="val -88626"/>
              <a:gd name="adj2" fmla="val -295"/>
            </a:avLst>
          </a:prstGeom>
          <a:solidFill>
            <a:srgbClr val="FFC7CE">
              <a:alpha val="20000"/>
            </a:srgbClr>
          </a:solidFill>
          <a:ln w="9525" cap="flat" cmpd="sng" algn="ctr">
            <a:solidFill>
              <a:srgbClr val="9C0006"/>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sv-SE" sz="1400" b="0" i="0" u="none" strike="noStrike" cap="none" normalizeH="0" baseline="0" dirty="0">
              <a:ln>
                <a:noFill/>
              </a:ln>
              <a:solidFill>
                <a:schemeClr val="bg1"/>
              </a:solidFill>
              <a:effectLst/>
              <a:latin typeface="Verdana" pitchFamily="34" charset="0"/>
            </a:endParaRPr>
          </a:p>
        </p:txBody>
      </p:sp>
    </p:spTree>
    <p:extLst>
      <p:ext uri="{BB962C8B-B14F-4D97-AF65-F5344CB8AC3E}">
        <p14:creationId xmlns:p14="http://schemas.microsoft.com/office/powerpoint/2010/main" val="360832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25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750"/>
                            </p:stCondLst>
                            <p:childTnLst>
                              <p:par>
                                <p:cTn id="9" presetID="22" presetClass="entr" presetSubtype="8" fill="hold" nodeType="afterEffect">
                                  <p:stCondLst>
                                    <p:cond delay="250"/>
                                  </p:stCondLst>
                                  <p:childTnLst>
                                    <p:set>
                                      <p:cBhvr>
                                        <p:cTn id="10" dur="1" fill="hold">
                                          <p:stCondLst>
                                            <p:cond delay="0"/>
                                          </p:stCondLst>
                                        </p:cTn>
                                        <p:tgtEl>
                                          <p:spTgt spid="19">
                                            <p:txEl>
                                              <p:pRg st="0" end="0"/>
                                            </p:txEl>
                                          </p:spTgt>
                                        </p:tgtEl>
                                        <p:attrNameLst>
                                          <p:attrName>style.visibility</p:attrName>
                                        </p:attrNameLst>
                                      </p:cBhvr>
                                      <p:to>
                                        <p:strVal val="visible"/>
                                      </p:to>
                                    </p:set>
                                    <p:animEffect transition="in" filter="wipe(left)">
                                      <p:cBhvr>
                                        <p:cTn id="11" dur="500"/>
                                        <p:tgtEl>
                                          <p:spTgt spid="19">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9">
                                            <p:txEl>
                                              <p:pRg st="2" end="2"/>
                                            </p:txEl>
                                          </p:spTgt>
                                        </p:tgtEl>
                                        <p:attrNameLst>
                                          <p:attrName>style.visibility</p:attrName>
                                        </p:attrNameLst>
                                      </p:cBhvr>
                                      <p:to>
                                        <p:strVal val="visible"/>
                                      </p:to>
                                    </p:set>
                                    <p:animEffect transition="in" filter="fade">
                                      <p:cBhvr>
                                        <p:cTn id="16" dur="500"/>
                                        <p:tgtEl>
                                          <p:spTgt spid="19">
                                            <p:txEl>
                                              <p:pRg st="2" end="2"/>
                                            </p:txEl>
                                          </p:spTgt>
                                        </p:tgtEl>
                                      </p:cBhvr>
                                    </p:animEffect>
                                  </p:childTnLst>
                                </p:cTn>
                              </p:par>
                            </p:childTnLst>
                          </p:cTn>
                        </p:par>
                        <p:par>
                          <p:cTn id="17" fill="hold">
                            <p:stCondLst>
                              <p:cond delay="500"/>
                            </p:stCondLst>
                            <p:childTnLst>
                              <p:par>
                                <p:cTn id="18" presetID="2" presetClass="entr" presetSubtype="9"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 calcmode="lin" valueType="num">
                                      <p:cBhvr additive="base">
                                        <p:cTn id="20" dur="500" fill="hold"/>
                                        <p:tgtEl>
                                          <p:spTgt spid="28"/>
                                        </p:tgtEl>
                                        <p:attrNameLst>
                                          <p:attrName>ppt_x</p:attrName>
                                        </p:attrNameLst>
                                      </p:cBhvr>
                                      <p:tavLst>
                                        <p:tav tm="0">
                                          <p:val>
                                            <p:strVal val="0-#ppt_w/2"/>
                                          </p:val>
                                        </p:tav>
                                        <p:tav tm="100000">
                                          <p:val>
                                            <p:strVal val="#ppt_x"/>
                                          </p:val>
                                        </p:tav>
                                      </p:tavLst>
                                    </p:anim>
                                    <p:anim calcmode="lin" valueType="num">
                                      <p:cBhvr additive="base">
                                        <p:cTn id="21" dur="500" fill="hold"/>
                                        <p:tgtEl>
                                          <p:spTgt spid="2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5DCE7-B317-04C8-D1B3-32E65F353E9B}"/>
              </a:ext>
            </a:extLst>
          </p:cNvPr>
          <p:cNvSpPr>
            <a:spLocks noGrp="1"/>
          </p:cNvSpPr>
          <p:nvPr>
            <p:ph type="title"/>
          </p:nvPr>
        </p:nvSpPr>
        <p:spPr/>
        <p:txBody>
          <a:bodyPr/>
          <a:lstStyle/>
          <a:p>
            <a:r>
              <a:rPr lang="sv-SE" dirty="0"/>
              <a:t>DIRFT (Do it right </a:t>
            </a:r>
            <a:r>
              <a:rPr lang="sv-SE" dirty="0" err="1"/>
              <a:t>first</a:t>
            </a:r>
            <a:r>
              <a:rPr lang="sv-SE" dirty="0"/>
              <a:t> </a:t>
            </a:r>
            <a:r>
              <a:rPr lang="sv-SE" dirty="0" err="1"/>
              <a:t>time</a:t>
            </a:r>
            <a:r>
              <a:rPr lang="sv-SE" dirty="0"/>
              <a:t>)</a:t>
            </a:r>
          </a:p>
        </p:txBody>
      </p:sp>
      <p:sp>
        <p:nvSpPr>
          <p:cNvPr id="3" name="Text Placeholder 2">
            <a:extLst>
              <a:ext uri="{FF2B5EF4-FFF2-40B4-BE49-F238E27FC236}">
                <a16:creationId xmlns:a16="http://schemas.microsoft.com/office/drawing/2014/main" id="{32B2048B-7C51-C625-7AC5-0B99A63CCD47}"/>
              </a:ext>
            </a:extLst>
          </p:cNvPr>
          <p:cNvSpPr>
            <a:spLocks noGrp="1"/>
          </p:cNvSpPr>
          <p:nvPr>
            <p:ph type="body" idx="1"/>
          </p:nvPr>
        </p:nvSpPr>
        <p:spPr/>
        <p:txBody>
          <a:bodyPr/>
          <a:lstStyle/>
          <a:p>
            <a:r>
              <a:rPr lang="sv-SE" dirty="0" err="1"/>
              <a:t>User</a:t>
            </a:r>
            <a:r>
              <a:rPr lang="sv-SE" dirty="0"/>
              <a:t> </a:t>
            </a:r>
            <a:r>
              <a:rPr lang="sv-SE" dirty="0" err="1"/>
              <a:t>Experience</a:t>
            </a:r>
            <a:endParaRPr lang="sv-SE" dirty="0"/>
          </a:p>
        </p:txBody>
      </p:sp>
      <p:sp>
        <p:nvSpPr>
          <p:cNvPr id="7" name="Date Placeholder 6">
            <a:extLst>
              <a:ext uri="{FF2B5EF4-FFF2-40B4-BE49-F238E27FC236}">
                <a16:creationId xmlns:a16="http://schemas.microsoft.com/office/drawing/2014/main" id="{28D4BAE6-4A2A-A37B-111C-6C7549414BCC}"/>
              </a:ext>
            </a:extLst>
          </p:cNvPr>
          <p:cNvSpPr>
            <a:spLocks noGrp="1"/>
          </p:cNvSpPr>
          <p:nvPr>
            <p:ph type="dt" sz="half" idx="10"/>
          </p:nvPr>
        </p:nvSpPr>
        <p:spPr/>
        <p:txBody>
          <a:bodyPr/>
          <a:lstStyle/>
          <a:p>
            <a:fld id="{CB0219D8-FF3D-4115-A195-7159B4FBE886}" type="datetime10">
              <a:rPr lang="sv-SE" noProof="0" smtClean="0"/>
              <a:pPr/>
              <a:t>13:28</a:t>
            </a:fld>
            <a:endParaRPr lang="en-GB" noProof="0" dirty="0"/>
          </a:p>
        </p:txBody>
      </p:sp>
      <p:sp>
        <p:nvSpPr>
          <p:cNvPr id="8" name="Slide Number Placeholder 7">
            <a:extLst>
              <a:ext uri="{FF2B5EF4-FFF2-40B4-BE49-F238E27FC236}">
                <a16:creationId xmlns:a16="http://schemas.microsoft.com/office/drawing/2014/main" id="{DF2B8E07-C267-0EBC-30C8-A87DF39990A1}"/>
              </a:ext>
            </a:extLst>
          </p:cNvPr>
          <p:cNvSpPr>
            <a:spLocks noGrp="1"/>
          </p:cNvSpPr>
          <p:nvPr>
            <p:ph type="sldNum" sz="quarter" idx="12"/>
          </p:nvPr>
        </p:nvSpPr>
        <p:spPr/>
        <p:txBody>
          <a:bodyPr/>
          <a:lstStyle/>
          <a:p>
            <a:fld id="{2CCFF099-AECA-4F42-871A-079387B23591}" type="slidenum">
              <a:rPr lang="en-GB" noProof="0" smtClean="0"/>
              <a:pPr/>
              <a:t>6</a:t>
            </a:fld>
            <a:endParaRPr lang="en-GB" noProof="0"/>
          </a:p>
        </p:txBody>
      </p:sp>
      <p:sp>
        <p:nvSpPr>
          <p:cNvPr id="9" name="Text Placeholder 8">
            <a:extLst>
              <a:ext uri="{FF2B5EF4-FFF2-40B4-BE49-F238E27FC236}">
                <a16:creationId xmlns:a16="http://schemas.microsoft.com/office/drawing/2014/main" id="{C56E5AA3-4BB6-4873-ACBF-2CF869B25046}"/>
              </a:ext>
            </a:extLst>
          </p:cNvPr>
          <p:cNvSpPr>
            <a:spLocks noGrp="1"/>
          </p:cNvSpPr>
          <p:nvPr>
            <p:ph type="body" sz="quarter" idx="13"/>
          </p:nvPr>
        </p:nvSpPr>
        <p:spPr/>
        <p:txBody>
          <a:bodyPr/>
          <a:lstStyle/>
          <a:p>
            <a:endParaRPr lang="sv-SE"/>
          </a:p>
        </p:txBody>
      </p:sp>
      <p:sp>
        <p:nvSpPr>
          <p:cNvPr id="19" name="Content Placeholder 18">
            <a:extLst>
              <a:ext uri="{FF2B5EF4-FFF2-40B4-BE49-F238E27FC236}">
                <a16:creationId xmlns:a16="http://schemas.microsoft.com/office/drawing/2014/main" id="{EA9B70E2-3292-0EC5-5E16-67A3AA98DADE}"/>
              </a:ext>
            </a:extLst>
          </p:cNvPr>
          <p:cNvSpPr>
            <a:spLocks noGrp="1"/>
          </p:cNvSpPr>
          <p:nvPr>
            <p:ph sz="half" idx="2"/>
          </p:nvPr>
        </p:nvSpPr>
        <p:spPr/>
        <p:txBody>
          <a:bodyPr/>
          <a:lstStyle/>
          <a:p>
            <a:r>
              <a:rPr lang="sv-SE" dirty="0" err="1"/>
              <a:t>Error</a:t>
            </a:r>
            <a:r>
              <a:rPr lang="sv-SE" dirty="0"/>
              <a:t> </a:t>
            </a:r>
            <a:r>
              <a:rPr lang="sv-SE" dirty="0" err="1"/>
              <a:t>when</a:t>
            </a:r>
            <a:r>
              <a:rPr lang="sv-SE" dirty="0"/>
              <a:t> </a:t>
            </a:r>
            <a:r>
              <a:rPr lang="sv-SE" dirty="0" err="1"/>
              <a:t>changing</a:t>
            </a:r>
            <a:r>
              <a:rPr lang="sv-SE" dirty="0"/>
              <a:t> </a:t>
            </a:r>
            <a:r>
              <a:rPr lang="sv-SE" dirty="0" err="1"/>
              <a:t>group</a:t>
            </a:r>
            <a:r>
              <a:rPr lang="sv-SE" dirty="0"/>
              <a:t> </a:t>
            </a:r>
            <a:r>
              <a:rPr lang="sv-SE" dirty="0" err="1"/>
              <a:t>after</a:t>
            </a:r>
            <a:r>
              <a:rPr lang="sv-SE" dirty="0"/>
              <a:t> </a:t>
            </a:r>
            <a:r>
              <a:rPr lang="sv-SE" dirty="0" err="1"/>
              <a:t>selecting</a:t>
            </a:r>
            <a:r>
              <a:rPr lang="sv-SE" dirty="0"/>
              <a:t> item → </a:t>
            </a:r>
            <a:r>
              <a:rPr lang="sv-SE" dirty="0" err="1"/>
              <a:t>impossible</a:t>
            </a:r>
            <a:r>
              <a:rPr lang="sv-SE" dirty="0"/>
              <a:t> combination</a:t>
            </a:r>
          </a:p>
          <a:p>
            <a:endParaRPr lang="sv-SE" dirty="0"/>
          </a:p>
        </p:txBody>
      </p:sp>
      <p:sp>
        <p:nvSpPr>
          <p:cNvPr id="10" name="Text Placeholder 9">
            <a:extLst>
              <a:ext uri="{FF2B5EF4-FFF2-40B4-BE49-F238E27FC236}">
                <a16:creationId xmlns:a16="http://schemas.microsoft.com/office/drawing/2014/main" id="{C5CB73FD-2018-2C2D-BEC3-0BDAE111D4EF}"/>
              </a:ext>
            </a:extLst>
          </p:cNvPr>
          <p:cNvSpPr>
            <a:spLocks noGrp="1"/>
          </p:cNvSpPr>
          <p:nvPr>
            <p:ph type="body" sz="quarter" idx="3"/>
          </p:nvPr>
        </p:nvSpPr>
        <p:spPr/>
        <p:txBody>
          <a:bodyPr/>
          <a:lstStyle/>
          <a:p>
            <a:r>
              <a:rPr lang="sv-SE" dirty="0"/>
              <a:t>Set </a:t>
            </a:r>
            <a:r>
              <a:rPr lang="sv-SE" dirty="0" err="1"/>
              <a:t>up</a:t>
            </a:r>
            <a:endParaRPr lang="sv-SE" dirty="0"/>
          </a:p>
        </p:txBody>
      </p:sp>
      <p:sp>
        <p:nvSpPr>
          <p:cNvPr id="24" name="Content Placeholder 23">
            <a:extLst>
              <a:ext uri="{FF2B5EF4-FFF2-40B4-BE49-F238E27FC236}">
                <a16:creationId xmlns:a16="http://schemas.microsoft.com/office/drawing/2014/main" id="{95ACDEAC-B0D6-96AA-C64C-2AF4B627D785}"/>
              </a:ext>
            </a:extLst>
          </p:cNvPr>
          <p:cNvSpPr>
            <a:spLocks noGrp="1"/>
          </p:cNvSpPr>
          <p:nvPr>
            <p:ph sz="quarter" idx="4"/>
          </p:nvPr>
        </p:nvSpPr>
        <p:spPr/>
        <p:txBody>
          <a:bodyPr/>
          <a:lstStyle/>
          <a:p>
            <a:r>
              <a:rPr lang="sv-SE" dirty="0"/>
              <a:t>”</a:t>
            </a:r>
            <a:r>
              <a:rPr lang="sv-SE" dirty="0" err="1"/>
              <a:t>Pyamas</a:t>
            </a:r>
            <a:r>
              <a:rPr lang="sv-SE" dirty="0"/>
              <a:t>” Table</a:t>
            </a:r>
          </a:p>
          <a:p>
            <a:pPr lvl="1"/>
            <a:r>
              <a:rPr lang="sv-SE" dirty="0" err="1"/>
              <a:t>editable</a:t>
            </a:r>
            <a:endParaRPr lang="sv-SE" dirty="0"/>
          </a:p>
          <a:p>
            <a:pPr lvl="1"/>
            <a:r>
              <a:rPr lang="sv-SE" dirty="0" err="1"/>
              <a:t>easily</a:t>
            </a:r>
            <a:r>
              <a:rPr lang="sv-SE" dirty="0"/>
              <a:t> </a:t>
            </a:r>
            <a:r>
              <a:rPr lang="sv-SE" dirty="0" err="1"/>
              <a:t>sortable</a:t>
            </a:r>
            <a:endParaRPr lang="sv-SE" dirty="0"/>
          </a:p>
          <a:p>
            <a:pPr lvl="1"/>
            <a:r>
              <a:rPr lang="sv-SE" dirty="0" err="1"/>
              <a:t>easily</a:t>
            </a:r>
            <a:r>
              <a:rPr lang="sv-SE" dirty="0"/>
              <a:t> </a:t>
            </a:r>
            <a:r>
              <a:rPr lang="sv-SE" dirty="0" err="1"/>
              <a:t>expandable</a:t>
            </a:r>
            <a:endParaRPr lang="sv-SE" dirty="0"/>
          </a:p>
        </p:txBody>
      </p:sp>
      <p:pic>
        <p:nvPicPr>
          <p:cNvPr id="27" name="Picture 26">
            <a:extLst>
              <a:ext uri="{FF2B5EF4-FFF2-40B4-BE49-F238E27FC236}">
                <a16:creationId xmlns:a16="http://schemas.microsoft.com/office/drawing/2014/main" id="{DB76EA1A-AEE7-F6D3-F31C-72EA5CFCC945}"/>
              </a:ext>
            </a:extLst>
          </p:cNvPr>
          <p:cNvPicPr>
            <a:picLocks noChangeAspect="1"/>
          </p:cNvPicPr>
          <p:nvPr/>
        </p:nvPicPr>
        <p:blipFill rotWithShape="1">
          <a:blip r:embed="rId2"/>
          <a:srcRect b="54553"/>
          <a:stretch/>
        </p:blipFill>
        <p:spPr>
          <a:xfrm>
            <a:off x="7330324" y="198001"/>
            <a:ext cx="1426049" cy="2833434"/>
          </a:xfrm>
          <a:prstGeom prst="rect">
            <a:avLst/>
          </a:prstGeom>
          <a:ln>
            <a:solidFill>
              <a:schemeClr val="tx2">
                <a:lumMod val="20000"/>
                <a:lumOff val="80000"/>
              </a:schemeClr>
            </a:solidFill>
          </a:ln>
        </p:spPr>
      </p:pic>
      <p:pic>
        <p:nvPicPr>
          <p:cNvPr id="29" name="Picture 28">
            <a:extLst>
              <a:ext uri="{FF2B5EF4-FFF2-40B4-BE49-F238E27FC236}">
                <a16:creationId xmlns:a16="http://schemas.microsoft.com/office/drawing/2014/main" id="{C7C0D97F-8C8A-F915-31AD-D39D896DD257}"/>
              </a:ext>
            </a:extLst>
          </p:cNvPr>
          <p:cNvPicPr>
            <a:picLocks noChangeAspect="1"/>
          </p:cNvPicPr>
          <p:nvPr/>
        </p:nvPicPr>
        <p:blipFill>
          <a:blip r:embed="rId2"/>
          <a:stretch>
            <a:fillRect/>
          </a:stretch>
        </p:blipFill>
        <p:spPr>
          <a:xfrm>
            <a:off x="7332603" y="209664"/>
            <a:ext cx="1426049" cy="6280588"/>
          </a:xfrm>
          <a:prstGeom prst="flowChartDocument">
            <a:avLst/>
          </a:prstGeom>
          <a:ln>
            <a:solidFill>
              <a:schemeClr val="tx2">
                <a:lumMod val="20000"/>
                <a:lumOff val="80000"/>
              </a:schemeClr>
            </a:solidFill>
          </a:ln>
        </p:spPr>
      </p:pic>
      <p:pic>
        <p:nvPicPr>
          <p:cNvPr id="35" name="Picture 34">
            <a:extLst>
              <a:ext uri="{FF2B5EF4-FFF2-40B4-BE49-F238E27FC236}">
                <a16:creationId xmlns:a16="http://schemas.microsoft.com/office/drawing/2014/main" id="{998E9EA4-F5DB-899D-A512-7617582C68CB}"/>
              </a:ext>
            </a:extLst>
          </p:cNvPr>
          <p:cNvPicPr>
            <a:picLocks noChangeAspect="1"/>
          </p:cNvPicPr>
          <p:nvPr/>
        </p:nvPicPr>
        <p:blipFill>
          <a:blip r:embed="rId3"/>
          <a:stretch>
            <a:fillRect/>
          </a:stretch>
        </p:blipFill>
        <p:spPr>
          <a:xfrm>
            <a:off x="4645025" y="2957746"/>
            <a:ext cx="2278755" cy="1119288"/>
          </a:xfrm>
          <a:prstGeom prst="rect">
            <a:avLst/>
          </a:prstGeom>
        </p:spPr>
      </p:pic>
      <p:pic>
        <p:nvPicPr>
          <p:cNvPr id="37" name="Picture 36">
            <a:extLst>
              <a:ext uri="{FF2B5EF4-FFF2-40B4-BE49-F238E27FC236}">
                <a16:creationId xmlns:a16="http://schemas.microsoft.com/office/drawing/2014/main" id="{B130604C-A8AD-949C-BE62-064C6A4895AD}"/>
              </a:ext>
            </a:extLst>
          </p:cNvPr>
          <p:cNvPicPr>
            <a:picLocks noChangeAspect="1"/>
          </p:cNvPicPr>
          <p:nvPr/>
        </p:nvPicPr>
        <p:blipFill>
          <a:blip r:embed="rId4"/>
          <a:stretch>
            <a:fillRect/>
          </a:stretch>
        </p:blipFill>
        <p:spPr>
          <a:xfrm>
            <a:off x="683568" y="2956916"/>
            <a:ext cx="2303239" cy="854335"/>
          </a:xfrm>
          <a:prstGeom prst="rect">
            <a:avLst/>
          </a:prstGeom>
        </p:spPr>
      </p:pic>
      <p:sp>
        <p:nvSpPr>
          <p:cNvPr id="38" name="Left Brace 37">
            <a:extLst>
              <a:ext uri="{FF2B5EF4-FFF2-40B4-BE49-F238E27FC236}">
                <a16:creationId xmlns:a16="http://schemas.microsoft.com/office/drawing/2014/main" id="{C54DFAB1-BD42-14BB-BB12-CD676CAD2E26}"/>
              </a:ext>
            </a:extLst>
          </p:cNvPr>
          <p:cNvSpPr/>
          <p:nvPr/>
        </p:nvSpPr>
        <p:spPr bwMode="auto">
          <a:xfrm>
            <a:off x="6933754" y="1754257"/>
            <a:ext cx="361939" cy="700708"/>
          </a:xfrm>
          <a:prstGeom prst="leftBrace">
            <a:avLst/>
          </a:prstGeom>
          <a:noFill/>
          <a:ln w="9525" cap="flat" cmpd="sng" algn="ctr">
            <a:solidFill>
              <a:schemeClr val="accent5">
                <a:lumMod val="50000"/>
              </a:schemeClr>
            </a:solidFill>
            <a:prstDash val="solid"/>
            <a:round/>
            <a:headEnd type="none" w="med" len="med"/>
            <a:tailEnd type="none" w="med" len="med"/>
            <a:extLst>
              <a:ext uri="{C807C97D-BFC1-408E-A445-0C87EB9F89A2}">
                <ask:lineSketchStyleProps xmlns:ask="http://schemas.microsoft.com/office/drawing/2018/sketchyshapes" sd="2112297733">
                  <a:custGeom>
                    <a:avLst/>
                    <a:gdLst>
                      <a:gd name="connsiteX0" fmla="*/ 0 w 432048"/>
                      <a:gd name="connsiteY0" fmla="*/ 92435 h 184870"/>
                      <a:gd name="connsiteX1" fmla="*/ 216024 w 432048"/>
                      <a:gd name="connsiteY1" fmla="*/ 0 h 184870"/>
                      <a:gd name="connsiteX2" fmla="*/ 432048 w 432048"/>
                      <a:gd name="connsiteY2" fmla="*/ 92435 h 184870"/>
                      <a:gd name="connsiteX3" fmla="*/ 216024 w 432048"/>
                      <a:gd name="connsiteY3" fmla="*/ 184870 h 184870"/>
                      <a:gd name="connsiteX4" fmla="*/ 0 w 432048"/>
                      <a:gd name="connsiteY4" fmla="*/ 92435 h 184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048" h="184870" extrusionOk="0">
                        <a:moveTo>
                          <a:pt x="0" y="92435"/>
                        </a:moveTo>
                        <a:cubicBezTo>
                          <a:pt x="-2817" y="40862"/>
                          <a:pt x="77588" y="-2025"/>
                          <a:pt x="216024" y="0"/>
                        </a:cubicBezTo>
                        <a:cubicBezTo>
                          <a:pt x="334176" y="3001"/>
                          <a:pt x="429138" y="38913"/>
                          <a:pt x="432048" y="92435"/>
                        </a:cubicBezTo>
                        <a:cubicBezTo>
                          <a:pt x="433948" y="142129"/>
                          <a:pt x="343207" y="184194"/>
                          <a:pt x="216024" y="184870"/>
                        </a:cubicBezTo>
                        <a:cubicBezTo>
                          <a:pt x="95094" y="174826"/>
                          <a:pt x="-2216" y="148953"/>
                          <a:pt x="0" y="92435"/>
                        </a:cubicBezTo>
                        <a:close/>
                      </a:path>
                    </a:pathLst>
                  </a:custGeom>
                  <ask:type>
                    <ask:lineSketchNone/>
                  </ask:type>
                </ask:lineSketchStyleProps>
              </a:ext>
            </a:extLst>
          </a:ln>
        </p:spPr>
        <p:style>
          <a:lnRef idx="0">
            <a:scrgbClr r="0" g="0" b="0"/>
          </a:lnRef>
          <a:fillRef idx="0">
            <a:scrgbClr r="0" g="0" b="0"/>
          </a:fillRef>
          <a:effectRef idx="0">
            <a:scrgbClr r="0" g="0" b="0"/>
          </a:effectRef>
          <a:fontRef idx="minor">
            <a:schemeClr val="accent2"/>
          </a:fontRef>
        </p:style>
        <p:txBody>
          <a:bodyPr vert="horz" wrap="none" lIns="91440" tIns="45720" rIns="91440" bIns="45720" numCol="1" rtlCol="0" anchor="ctr" anchorCtr="0" compatLnSpc="1">
            <a:prstTxWarp prst="textNoShape">
              <a:avLst/>
            </a:prstTxWarp>
          </a:bodyPr>
          <a:lstStyle/>
          <a:p>
            <a:endParaRPr lang="sv-SE" dirty="0">
              <a:solidFill>
                <a:schemeClr val="bg1"/>
              </a:solidFill>
              <a:latin typeface="Verdana" pitchFamily="34" charset="0"/>
            </a:endParaRPr>
          </a:p>
        </p:txBody>
      </p:sp>
      <p:sp>
        <p:nvSpPr>
          <p:cNvPr id="41" name="Arrow: Left 40">
            <a:extLst>
              <a:ext uri="{FF2B5EF4-FFF2-40B4-BE49-F238E27FC236}">
                <a16:creationId xmlns:a16="http://schemas.microsoft.com/office/drawing/2014/main" id="{06AC4D78-985C-B2F6-6185-C61725E90FAF}"/>
              </a:ext>
            </a:extLst>
          </p:cNvPr>
          <p:cNvSpPr/>
          <p:nvPr/>
        </p:nvSpPr>
        <p:spPr bwMode="auto">
          <a:xfrm rot="10800000">
            <a:off x="6901719" y="5559452"/>
            <a:ext cx="357065" cy="192377"/>
          </a:xfrm>
          <a:prstGeom prst="leftArrow">
            <a:avLst/>
          </a:prstGeom>
          <a:noFill/>
          <a:ln w="9525" cap="flat" cmpd="sng" algn="ctr">
            <a:solidFill>
              <a:schemeClr val="accent5">
                <a:lumMod val="50000"/>
              </a:schemeClr>
            </a:solidFill>
            <a:prstDash val="solid"/>
            <a:round/>
            <a:headEnd type="none" w="med" len="med"/>
            <a:tailEnd type="none" w="med" len="med"/>
            <a:extLst>
              <a:ext uri="{C807C97D-BFC1-408E-A445-0C87EB9F89A2}">
                <ask:lineSketchStyleProps xmlns:ask="http://schemas.microsoft.com/office/drawing/2018/sketchyshapes" sd="2112297733">
                  <a:custGeom>
                    <a:avLst/>
                    <a:gdLst>
                      <a:gd name="connsiteX0" fmla="*/ 0 w 432048"/>
                      <a:gd name="connsiteY0" fmla="*/ 92435 h 184870"/>
                      <a:gd name="connsiteX1" fmla="*/ 216024 w 432048"/>
                      <a:gd name="connsiteY1" fmla="*/ 0 h 184870"/>
                      <a:gd name="connsiteX2" fmla="*/ 432048 w 432048"/>
                      <a:gd name="connsiteY2" fmla="*/ 92435 h 184870"/>
                      <a:gd name="connsiteX3" fmla="*/ 216024 w 432048"/>
                      <a:gd name="connsiteY3" fmla="*/ 184870 h 184870"/>
                      <a:gd name="connsiteX4" fmla="*/ 0 w 432048"/>
                      <a:gd name="connsiteY4" fmla="*/ 92435 h 184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048" h="184870" extrusionOk="0">
                        <a:moveTo>
                          <a:pt x="0" y="92435"/>
                        </a:moveTo>
                        <a:cubicBezTo>
                          <a:pt x="-2817" y="40862"/>
                          <a:pt x="77588" y="-2025"/>
                          <a:pt x="216024" y="0"/>
                        </a:cubicBezTo>
                        <a:cubicBezTo>
                          <a:pt x="334176" y="3001"/>
                          <a:pt x="429138" y="38913"/>
                          <a:pt x="432048" y="92435"/>
                        </a:cubicBezTo>
                        <a:cubicBezTo>
                          <a:pt x="433948" y="142129"/>
                          <a:pt x="343207" y="184194"/>
                          <a:pt x="216024" y="184870"/>
                        </a:cubicBezTo>
                        <a:cubicBezTo>
                          <a:pt x="95094" y="174826"/>
                          <a:pt x="-2216" y="148953"/>
                          <a:pt x="0" y="92435"/>
                        </a:cubicBezTo>
                        <a:close/>
                      </a:path>
                    </a:pathLst>
                  </a:custGeom>
                  <ask:type>
                    <ask:lineSketchNone/>
                  </ask:type>
                </ask:lineSketchStyleProps>
              </a:ext>
            </a:extLst>
          </a:ln>
        </p:spPr>
        <p:style>
          <a:lnRef idx="0">
            <a:scrgbClr r="0" g="0" b="0"/>
          </a:lnRef>
          <a:fillRef idx="0">
            <a:scrgbClr r="0" g="0" b="0"/>
          </a:fillRef>
          <a:effectRef idx="0">
            <a:scrgbClr r="0" g="0" b="0"/>
          </a:effectRef>
          <a:fontRef idx="minor">
            <a:schemeClr val="accent2"/>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sv-SE" sz="1400" b="0" i="0" u="none" strike="noStrike" cap="none" normalizeH="0" baseline="0" dirty="0">
              <a:ln>
                <a:noFill/>
              </a:ln>
              <a:solidFill>
                <a:schemeClr val="bg1"/>
              </a:solidFill>
              <a:effectLst/>
              <a:latin typeface="Verdana" pitchFamily="34" charset="0"/>
            </a:endParaRPr>
          </a:p>
        </p:txBody>
      </p:sp>
      <p:sp>
        <p:nvSpPr>
          <p:cNvPr id="42" name="Arrow: Left 41">
            <a:extLst>
              <a:ext uri="{FF2B5EF4-FFF2-40B4-BE49-F238E27FC236}">
                <a16:creationId xmlns:a16="http://schemas.microsoft.com/office/drawing/2014/main" id="{E17E328B-49D4-074F-A580-789401A38BF4}"/>
              </a:ext>
            </a:extLst>
          </p:cNvPr>
          <p:cNvSpPr/>
          <p:nvPr/>
        </p:nvSpPr>
        <p:spPr bwMode="auto">
          <a:xfrm rot="5400000">
            <a:off x="2257408" y="3373249"/>
            <a:ext cx="357065" cy="192377"/>
          </a:xfrm>
          <a:prstGeom prst="leftArrow">
            <a:avLst/>
          </a:prstGeom>
          <a:noFill/>
          <a:ln w="9525" cap="flat" cmpd="sng" algn="ctr">
            <a:solidFill>
              <a:schemeClr val="accent5">
                <a:lumMod val="50000"/>
              </a:schemeClr>
            </a:solidFill>
            <a:prstDash val="solid"/>
            <a:round/>
            <a:headEnd type="none" w="med" len="med"/>
            <a:tailEnd type="none" w="med" len="med"/>
            <a:extLst>
              <a:ext uri="{C807C97D-BFC1-408E-A445-0C87EB9F89A2}">
                <ask:lineSketchStyleProps xmlns:ask="http://schemas.microsoft.com/office/drawing/2018/sketchyshapes" sd="2112297733">
                  <a:custGeom>
                    <a:avLst/>
                    <a:gdLst>
                      <a:gd name="connsiteX0" fmla="*/ 0 w 432048"/>
                      <a:gd name="connsiteY0" fmla="*/ 92435 h 184870"/>
                      <a:gd name="connsiteX1" fmla="*/ 216024 w 432048"/>
                      <a:gd name="connsiteY1" fmla="*/ 0 h 184870"/>
                      <a:gd name="connsiteX2" fmla="*/ 432048 w 432048"/>
                      <a:gd name="connsiteY2" fmla="*/ 92435 h 184870"/>
                      <a:gd name="connsiteX3" fmla="*/ 216024 w 432048"/>
                      <a:gd name="connsiteY3" fmla="*/ 184870 h 184870"/>
                      <a:gd name="connsiteX4" fmla="*/ 0 w 432048"/>
                      <a:gd name="connsiteY4" fmla="*/ 92435 h 184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048" h="184870" extrusionOk="0">
                        <a:moveTo>
                          <a:pt x="0" y="92435"/>
                        </a:moveTo>
                        <a:cubicBezTo>
                          <a:pt x="-2817" y="40862"/>
                          <a:pt x="77588" y="-2025"/>
                          <a:pt x="216024" y="0"/>
                        </a:cubicBezTo>
                        <a:cubicBezTo>
                          <a:pt x="334176" y="3001"/>
                          <a:pt x="429138" y="38913"/>
                          <a:pt x="432048" y="92435"/>
                        </a:cubicBezTo>
                        <a:cubicBezTo>
                          <a:pt x="433948" y="142129"/>
                          <a:pt x="343207" y="184194"/>
                          <a:pt x="216024" y="184870"/>
                        </a:cubicBezTo>
                        <a:cubicBezTo>
                          <a:pt x="95094" y="174826"/>
                          <a:pt x="-2216" y="148953"/>
                          <a:pt x="0" y="92435"/>
                        </a:cubicBezTo>
                        <a:close/>
                      </a:path>
                    </a:pathLst>
                  </a:custGeom>
                  <ask:type>
                    <ask:lineSketchNone/>
                  </ask:type>
                </ask:lineSketchStyleProps>
              </a:ext>
            </a:extLst>
          </a:ln>
        </p:spPr>
        <p:style>
          <a:lnRef idx="0">
            <a:scrgbClr r="0" g="0" b="0"/>
          </a:lnRef>
          <a:fillRef idx="0">
            <a:scrgbClr r="0" g="0" b="0"/>
          </a:fillRef>
          <a:effectRef idx="0">
            <a:scrgbClr r="0" g="0" b="0"/>
          </a:effectRef>
          <a:fontRef idx="minor">
            <a:schemeClr val="accent2"/>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sv-SE" sz="1400" b="0" i="0" u="none" strike="noStrike" cap="none" normalizeH="0" baseline="0" dirty="0">
              <a:ln>
                <a:noFill/>
              </a:ln>
              <a:solidFill>
                <a:schemeClr val="bg1"/>
              </a:solidFill>
              <a:effectLst/>
              <a:latin typeface="Verdana" pitchFamily="34" charset="0"/>
            </a:endParaRPr>
          </a:p>
        </p:txBody>
      </p:sp>
      <p:sp>
        <p:nvSpPr>
          <p:cNvPr id="43" name="Arrow: Left 42">
            <a:extLst>
              <a:ext uri="{FF2B5EF4-FFF2-40B4-BE49-F238E27FC236}">
                <a16:creationId xmlns:a16="http://schemas.microsoft.com/office/drawing/2014/main" id="{BA9FB533-6821-576F-7711-995D43C73163}"/>
              </a:ext>
            </a:extLst>
          </p:cNvPr>
          <p:cNvSpPr/>
          <p:nvPr/>
        </p:nvSpPr>
        <p:spPr bwMode="auto">
          <a:xfrm rot="10800000">
            <a:off x="6901718" y="5556525"/>
            <a:ext cx="357065" cy="192377"/>
          </a:xfrm>
          <a:prstGeom prst="leftArrow">
            <a:avLst/>
          </a:prstGeom>
          <a:noFill/>
          <a:ln w="9525" cap="flat" cmpd="sng" algn="ctr">
            <a:solidFill>
              <a:srgbClr val="C00000"/>
            </a:solidFill>
            <a:prstDash val="solid"/>
            <a:round/>
            <a:headEnd type="none" w="med" len="med"/>
            <a:tailEnd type="none" w="med" len="med"/>
            <a:extLst>
              <a:ext uri="{C807C97D-BFC1-408E-A445-0C87EB9F89A2}">
                <ask:lineSketchStyleProps xmlns:ask="http://schemas.microsoft.com/office/drawing/2018/sketchyshapes" sd="2112297733">
                  <a:custGeom>
                    <a:avLst/>
                    <a:gdLst>
                      <a:gd name="connsiteX0" fmla="*/ 0 w 432048"/>
                      <a:gd name="connsiteY0" fmla="*/ 92435 h 184870"/>
                      <a:gd name="connsiteX1" fmla="*/ 216024 w 432048"/>
                      <a:gd name="connsiteY1" fmla="*/ 0 h 184870"/>
                      <a:gd name="connsiteX2" fmla="*/ 432048 w 432048"/>
                      <a:gd name="connsiteY2" fmla="*/ 92435 h 184870"/>
                      <a:gd name="connsiteX3" fmla="*/ 216024 w 432048"/>
                      <a:gd name="connsiteY3" fmla="*/ 184870 h 184870"/>
                      <a:gd name="connsiteX4" fmla="*/ 0 w 432048"/>
                      <a:gd name="connsiteY4" fmla="*/ 92435 h 184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048" h="184870" extrusionOk="0">
                        <a:moveTo>
                          <a:pt x="0" y="92435"/>
                        </a:moveTo>
                        <a:cubicBezTo>
                          <a:pt x="-2817" y="40862"/>
                          <a:pt x="77588" y="-2025"/>
                          <a:pt x="216024" y="0"/>
                        </a:cubicBezTo>
                        <a:cubicBezTo>
                          <a:pt x="334176" y="3001"/>
                          <a:pt x="429138" y="38913"/>
                          <a:pt x="432048" y="92435"/>
                        </a:cubicBezTo>
                        <a:cubicBezTo>
                          <a:pt x="433948" y="142129"/>
                          <a:pt x="343207" y="184194"/>
                          <a:pt x="216024" y="184870"/>
                        </a:cubicBezTo>
                        <a:cubicBezTo>
                          <a:pt x="95094" y="174826"/>
                          <a:pt x="-2216" y="148953"/>
                          <a:pt x="0" y="92435"/>
                        </a:cubicBezTo>
                        <a:close/>
                      </a:path>
                    </a:pathLst>
                  </a:custGeom>
                  <ask:type>
                    <ask:lineSketchNone/>
                  </ask:type>
                </ask:lineSketchStyleProps>
              </a:ext>
            </a:extLst>
          </a:ln>
        </p:spPr>
        <p:style>
          <a:lnRef idx="0">
            <a:scrgbClr r="0" g="0" b="0"/>
          </a:lnRef>
          <a:fillRef idx="0">
            <a:scrgbClr r="0" g="0" b="0"/>
          </a:fillRef>
          <a:effectRef idx="0">
            <a:scrgbClr r="0" g="0" b="0"/>
          </a:effectRef>
          <a:fontRef idx="minor">
            <a:schemeClr val="accent2"/>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sv-SE" sz="1400" b="0" i="0" u="none" strike="noStrike" cap="none" normalizeH="0" baseline="0" dirty="0">
              <a:ln>
                <a:noFill/>
              </a:ln>
              <a:solidFill>
                <a:schemeClr val="bg1"/>
              </a:solidFill>
              <a:effectLst/>
              <a:latin typeface="Verdana" pitchFamily="34" charset="0"/>
            </a:endParaRPr>
          </a:p>
        </p:txBody>
      </p:sp>
    </p:spTree>
    <p:extLst>
      <p:ext uri="{BB962C8B-B14F-4D97-AF65-F5344CB8AC3E}">
        <p14:creationId xmlns:p14="http://schemas.microsoft.com/office/powerpoint/2010/main" val="359375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1000" fill="hold"/>
                                        <p:tgtEl>
                                          <p:spTgt spid="27"/>
                                        </p:tgtEl>
                                        <p:attrNameLst>
                                          <p:attrName>ppt_w</p:attrName>
                                        </p:attrNameLst>
                                      </p:cBhvr>
                                      <p:tavLst>
                                        <p:tav tm="0">
                                          <p:val>
                                            <p:fltVal val="0"/>
                                          </p:val>
                                        </p:tav>
                                        <p:tav tm="100000">
                                          <p:val>
                                            <p:strVal val="#ppt_w"/>
                                          </p:val>
                                        </p:tav>
                                      </p:tavLst>
                                    </p:anim>
                                    <p:anim calcmode="lin" valueType="num">
                                      <p:cBhvr>
                                        <p:cTn id="8" dur="1000" fill="hold"/>
                                        <p:tgtEl>
                                          <p:spTgt spid="27"/>
                                        </p:tgtEl>
                                        <p:attrNameLst>
                                          <p:attrName>ppt_h</p:attrName>
                                        </p:attrNameLst>
                                      </p:cBhvr>
                                      <p:tavLst>
                                        <p:tav tm="0">
                                          <p:val>
                                            <p:fltVal val="0"/>
                                          </p:val>
                                        </p:tav>
                                        <p:tav tm="100000">
                                          <p:val>
                                            <p:strVal val="#ppt_h"/>
                                          </p:val>
                                        </p:tav>
                                      </p:tavLst>
                                    </p:anim>
                                    <p:animEffect transition="in" filter="fade">
                                      <p:cBhvr>
                                        <p:cTn id="9" dur="1000"/>
                                        <p:tgtEl>
                                          <p:spTgt spid="27"/>
                                        </p:tgtEl>
                                      </p:cBhvr>
                                    </p:animEffect>
                                  </p:childTnLst>
                                </p:cTn>
                              </p:par>
                            </p:childTnLst>
                          </p:cTn>
                        </p:par>
                        <p:par>
                          <p:cTn id="10" fill="hold">
                            <p:stCondLst>
                              <p:cond delay="1000"/>
                            </p:stCondLst>
                            <p:childTnLst>
                              <p:par>
                                <p:cTn id="11" presetID="22" presetClass="entr" presetSubtype="8" fill="hold" nodeType="afterEffect">
                                  <p:stCondLst>
                                    <p:cond delay="250"/>
                                  </p:stCondLst>
                                  <p:childTnLst>
                                    <p:set>
                                      <p:cBhvr>
                                        <p:cTn id="12" dur="1" fill="hold">
                                          <p:stCondLst>
                                            <p:cond delay="0"/>
                                          </p:stCondLst>
                                        </p:cTn>
                                        <p:tgtEl>
                                          <p:spTgt spid="24">
                                            <p:txEl>
                                              <p:pRg st="0" end="0"/>
                                            </p:txEl>
                                          </p:spTgt>
                                        </p:tgtEl>
                                        <p:attrNameLst>
                                          <p:attrName>style.visibility</p:attrName>
                                        </p:attrNameLst>
                                      </p:cBhvr>
                                      <p:to>
                                        <p:strVal val="visible"/>
                                      </p:to>
                                    </p:set>
                                    <p:animEffect transition="in" filter="wipe(left)">
                                      <p:cBhvr>
                                        <p:cTn id="13" dur="750"/>
                                        <p:tgtEl>
                                          <p:spTgt spid="24">
                                            <p:txEl>
                                              <p:pRg st="0" end="0"/>
                                            </p:txEl>
                                          </p:spTgt>
                                        </p:tgtEl>
                                      </p:cBhvr>
                                    </p:animEffect>
                                  </p:childTnLst>
                                </p:cTn>
                              </p:par>
                            </p:childTnLst>
                          </p:cTn>
                        </p:par>
                        <p:par>
                          <p:cTn id="14" fill="hold">
                            <p:stCondLst>
                              <p:cond delay="2000"/>
                            </p:stCondLst>
                            <p:childTnLst>
                              <p:par>
                                <p:cTn id="15" presetID="10" presetClass="entr" presetSubtype="0" fill="hold" nodeType="afterEffect">
                                  <p:stCondLst>
                                    <p:cond delay="250"/>
                                  </p:stCondLst>
                                  <p:childTnLst>
                                    <p:set>
                                      <p:cBhvr>
                                        <p:cTn id="16" dur="1" fill="hold">
                                          <p:stCondLst>
                                            <p:cond delay="0"/>
                                          </p:stCondLst>
                                        </p:cTn>
                                        <p:tgtEl>
                                          <p:spTgt spid="24">
                                            <p:txEl>
                                              <p:pRg st="1" end="1"/>
                                            </p:txEl>
                                          </p:spTgt>
                                        </p:tgtEl>
                                        <p:attrNameLst>
                                          <p:attrName>style.visibility</p:attrName>
                                        </p:attrNameLst>
                                      </p:cBhvr>
                                      <p:to>
                                        <p:strVal val="visible"/>
                                      </p:to>
                                    </p:set>
                                    <p:animEffect transition="in" filter="fade">
                                      <p:cBhvr>
                                        <p:cTn id="17" dur="750"/>
                                        <p:tgtEl>
                                          <p:spTgt spid="24">
                                            <p:txEl>
                                              <p:pRg st="1" end="1"/>
                                            </p:txEl>
                                          </p:spTgt>
                                        </p:tgtEl>
                                      </p:cBhvr>
                                    </p:animEffect>
                                  </p:childTnLst>
                                </p:cTn>
                              </p:par>
                            </p:childTnLst>
                          </p:cTn>
                        </p:par>
                        <p:par>
                          <p:cTn id="18" fill="hold">
                            <p:stCondLst>
                              <p:cond delay="3000"/>
                            </p:stCondLst>
                            <p:childTnLst>
                              <p:par>
                                <p:cTn id="19" presetID="10" presetClass="entr" presetSubtype="0" fill="hold" nodeType="afterEffect">
                                  <p:stCondLst>
                                    <p:cond delay="0"/>
                                  </p:stCondLst>
                                  <p:childTnLst>
                                    <p:set>
                                      <p:cBhvr>
                                        <p:cTn id="20" dur="1" fill="hold">
                                          <p:stCondLst>
                                            <p:cond delay="0"/>
                                          </p:stCondLst>
                                        </p:cTn>
                                        <p:tgtEl>
                                          <p:spTgt spid="24">
                                            <p:txEl>
                                              <p:pRg st="2" end="2"/>
                                            </p:txEl>
                                          </p:spTgt>
                                        </p:tgtEl>
                                        <p:attrNameLst>
                                          <p:attrName>style.visibility</p:attrName>
                                        </p:attrNameLst>
                                      </p:cBhvr>
                                      <p:to>
                                        <p:strVal val="visible"/>
                                      </p:to>
                                    </p:set>
                                    <p:animEffect transition="in" filter="fade">
                                      <p:cBhvr>
                                        <p:cTn id="21" dur="750"/>
                                        <p:tgtEl>
                                          <p:spTgt spid="24">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4">
                                            <p:txEl>
                                              <p:pRg st="3" end="3"/>
                                            </p:txEl>
                                          </p:spTgt>
                                        </p:tgtEl>
                                        <p:attrNameLst>
                                          <p:attrName>style.visibility</p:attrName>
                                        </p:attrNameLst>
                                      </p:cBhvr>
                                      <p:to>
                                        <p:strVal val="visible"/>
                                      </p:to>
                                    </p:set>
                                    <p:animEffect transition="in" filter="fade">
                                      <p:cBhvr>
                                        <p:cTn id="26" dur="500"/>
                                        <p:tgtEl>
                                          <p:spTgt spid="24">
                                            <p:txEl>
                                              <p:pRg st="3" end="3"/>
                                            </p:txEl>
                                          </p:spTgt>
                                        </p:tgtEl>
                                      </p:cBhvr>
                                    </p:animEffect>
                                  </p:childTnLst>
                                </p:cTn>
                              </p:par>
                            </p:childTnLst>
                          </p:cTn>
                        </p:par>
                        <p:par>
                          <p:cTn id="27" fill="hold">
                            <p:stCondLst>
                              <p:cond delay="500"/>
                            </p:stCondLst>
                            <p:childTnLst>
                              <p:par>
                                <p:cTn id="28" presetID="22" presetClass="entr" presetSubtype="1" fill="hold" nodeType="after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wipe(up)">
                                      <p:cBhvr>
                                        <p:cTn id="30" dur="1250"/>
                                        <p:tgtEl>
                                          <p:spTgt spid="29"/>
                                        </p:tgtEl>
                                      </p:cBhvr>
                                    </p:animEffect>
                                  </p:childTnLst>
                                </p:cTn>
                              </p:par>
                              <p:par>
                                <p:cTn id="31" presetID="22" presetClass="exit" presetSubtype="1" fill="hold" nodeType="withEffect">
                                  <p:stCondLst>
                                    <p:cond delay="250"/>
                                  </p:stCondLst>
                                  <p:childTnLst>
                                    <p:animEffect transition="out" filter="wipe(up)">
                                      <p:cBhvr>
                                        <p:cTn id="32" dur="500"/>
                                        <p:tgtEl>
                                          <p:spTgt spid="27"/>
                                        </p:tgtEl>
                                      </p:cBhvr>
                                    </p:animEffect>
                                    <p:set>
                                      <p:cBhvr>
                                        <p:cTn id="33" dur="1" fill="hold">
                                          <p:stCondLst>
                                            <p:cond delay="499"/>
                                          </p:stCondLst>
                                        </p:cTn>
                                        <p:tgtEl>
                                          <p:spTgt spid="27"/>
                                        </p:tgtEl>
                                        <p:attrNameLst>
                                          <p:attrName>style.visibility</p:attrName>
                                        </p:attrNameLst>
                                      </p:cBhvr>
                                      <p:to>
                                        <p:strVal val="hidden"/>
                                      </p:to>
                                    </p:set>
                                  </p:childTnLst>
                                </p:cTn>
                              </p:par>
                            </p:childTnLst>
                          </p:cTn>
                        </p:par>
                        <p:par>
                          <p:cTn id="34" fill="hold">
                            <p:stCondLst>
                              <p:cond delay="1750"/>
                            </p:stCondLst>
                            <p:childTnLst>
                              <p:par>
                                <p:cTn id="35" presetID="10" presetClass="entr" presetSubtype="0" fill="hold" nodeType="afterEffect">
                                  <p:stCondLst>
                                    <p:cond delay="500"/>
                                  </p:stCondLst>
                                  <p:childTnLst>
                                    <p:set>
                                      <p:cBhvr>
                                        <p:cTn id="36" dur="1" fill="hold">
                                          <p:stCondLst>
                                            <p:cond delay="0"/>
                                          </p:stCondLst>
                                        </p:cTn>
                                        <p:tgtEl>
                                          <p:spTgt spid="35"/>
                                        </p:tgtEl>
                                        <p:attrNameLst>
                                          <p:attrName>style.visibility</p:attrName>
                                        </p:attrNameLst>
                                      </p:cBhvr>
                                      <p:to>
                                        <p:strVal val="visible"/>
                                      </p:to>
                                    </p:set>
                                    <p:animEffect transition="in" filter="fade">
                                      <p:cBhvr>
                                        <p:cTn id="37" dur="500"/>
                                        <p:tgtEl>
                                          <p:spTgt spid="35"/>
                                        </p:tgtEl>
                                      </p:cBhvr>
                                    </p:animEffect>
                                  </p:childTnLst>
                                </p:cTn>
                              </p:par>
                            </p:childTnLst>
                          </p:cTn>
                        </p:par>
                        <p:par>
                          <p:cTn id="38" fill="hold">
                            <p:stCondLst>
                              <p:cond delay="2750"/>
                            </p:stCondLst>
                            <p:childTnLst>
                              <p:par>
                                <p:cTn id="39" presetID="2" presetClass="entr" presetSubtype="8"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additive="base">
                                        <p:cTn id="41" dur="500" fill="hold"/>
                                        <p:tgtEl>
                                          <p:spTgt spid="41"/>
                                        </p:tgtEl>
                                        <p:attrNameLst>
                                          <p:attrName>ppt_x</p:attrName>
                                        </p:attrNameLst>
                                      </p:cBhvr>
                                      <p:tavLst>
                                        <p:tav tm="0">
                                          <p:val>
                                            <p:strVal val="0-#ppt_w/2"/>
                                          </p:val>
                                        </p:tav>
                                        <p:tav tm="100000">
                                          <p:val>
                                            <p:strVal val="#ppt_x"/>
                                          </p:val>
                                        </p:tav>
                                      </p:tavLst>
                                    </p:anim>
                                    <p:anim calcmode="lin" valueType="num">
                                      <p:cBhvr additive="base">
                                        <p:cTn id="42" dur="5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3">
                                            <p:txEl>
                                              <p:pRg st="0" end="0"/>
                                            </p:txEl>
                                          </p:spTgt>
                                        </p:tgtEl>
                                        <p:attrNameLst>
                                          <p:attrName>style.visibility</p:attrName>
                                        </p:attrNameLst>
                                      </p:cBhvr>
                                      <p:to>
                                        <p:strVal val="visible"/>
                                      </p:to>
                                    </p:set>
                                    <p:animEffect transition="in" filter="wipe(left)">
                                      <p:cBhvr>
                                        <p:cTn id="47" dur="750"/>
                                        <p:tgtEl>
                                          <p:spTgt spid="3">
                                            <p:txEl>
                                              <p:pRg st="0" end="0"/>
                                            </p:txEl>
                                          </p:spTgt>
                                        </p:tgtEl>
                                      </p:cBhvr>
                                    </p:animEffect>
                                  </p:childTnLst>
                                </p:cTn>
                              </p:par>
                            </p:childTnLst>
                          </p:cTn>
                        </p:par>
                        <p:par>
                          <p:cTn id="48" fill="hold">
                            <p:stCondLst>
                              <p:cond delay="750"/>
                            </p:stCondLst>
                            <p:childTnLst>
                              <p:par>
                                <p:cTn id="49" presetID="10" presetClass="exit" presetSubtype="0" fill="hold" grpId="1" nodeType="afterEffect">
                                  <p:stCondLst>
                                    <p:cond delay="0"/>
                                  </p:stCondLst>
                                  <p:childTnLst>
                                    <p:animEffect transition="out" filter="fade">
                                      <p:cBhvr>
                                        <p:cTn id="50" dur="750"/>
                                        <p:tgtEl>
                                          <p:spTgt spid="41"/>
                                        </p:tgtEl>
                                      </p:cBhvr>
                                    </p:animEffect>
                                    <p:set>
                                      <p:cBhvr>
                                        <p:cTn id="51" dur="1" fill="hold">
                                          <p:stCondLst>
                                            <p:cond delay="749"/>
                                          </p:stCondLst>
                                        </p:cTn>
                                        <p:tgtEl>
                                          <p:spTgt spid="41"/>
                                        </p:tgtEl>
                                        <p:attrNameLst>
                                          <p:attrName>style.visibility</p:attrName>
                                        </p:attrNameLst>
                                      </p:cBhvr>
                                      <p:to>
                                        <p:strVal val="hidden"/>
                                      </p:to>
                                    </p:set>
                                  </p:childTnLst>
                                </p:cTn>
                              </p:par>
                            </p:childTnLst>
                          </p:cTn>
                        </p:par>
                        <p:par>
                          <p:cTn id="52" fill="hold">
                            <p:stCondLst>
                              <p:cond delay="1500"/>
                            </p:stCondLst>
                            <p:childTnLst>
                              <p:par>
                                <p:cTn id="53" presetID="10" presetClass="entr" presetSubtype="0" fill="hold" nodeType="afterEffect">
                                  <p:stCondLst>
                                    <p:cond delay="0"/>
                                  </p:stCondLst>
                                  <p:childTnLst>
                                    <p:set>
                                      <p:cBhvr>
                                        <p:cTn id="54" dur="1" fill="hold">
                                          <p:stCondLst>
                                            <p:cond delay="0"/>
                                          </p:stCondLst>
                                        </p:cTn>
                                        <p:tgtEl>
                                          <p:spTgt spid="19">
                                            <p:txEl>
                                              <p:pRg st="0" end="0"/>
                                            </p:txEl>
                                          </p:spTgt>
                                        </p:tgtEl>
                                        <p:attrNameLst>
                                          <p:attrName>style.visibility</p:attrName>
                                        </p:attrNameLst>
                                      </p:cBhvr>
                                      <p:to>
                                        <p:strVal val="visible"/>
                                      </p:to>
                                    </p:set>
                                    <p:animEffect transition="in" filter="fade">
                                      <p:cBhvr>
                                        <p:cTn id="55" dur="750"/>
                                        <p:tgtEl>
                                          <p:spTgt spid="19">
                                            <p:txEl>
                                              <p:pRg st="0" end="0"/>
                                            </p:txEl>
                                          </p:spTgt>
                                        </p:tgtEl>
                                      </p:cBhvr>
                                    </p:animEffect>
                                  </p:childTnLst>
                                </p:cTn>
                              </p:par>
                            </p:childTnLst>
                          </p:cTn>
                        </p:par>
                        <p:par>
                          <p:cTn id="56" fill="hold">
                            <p:stCondLst>
                              <p:cond delay="2250"/>
                            </p:stCondLst>
                            <p:childTnLst>
                              <p:par>
                                <p:cTn id="57" presetID="10" presetClass="entr" presetSubtype="0" fill="hold" nodeType="afterEffect">
                                  <p:stCondLst>
                                    <p:cond delay="500"/>
                                  </p:stCondLst>
                                  <p:childTnLst>
                                    <p:set>
                                      <p:cBhvr>
                                        <p:cTn id="58" dur="1" fill="hold">
                                          <p:stCondLst>
                                            <p:cond delay="0"/>
                                          </p:stCondLst>
                                        </p:cTn>
                                        <p:tgtEl>
                                          <p:spTgt spid="37"/>
                                        </p:tgtEl>
                                        <p:attrNameLst>
                                          <p:attrName>style.visibility</p:attrName>
                                        </p:attrNameLst>
                                      </p:cBhvr>
                                      <p:to>
                                        <p:strVal val="visible"/>
                                      </p:to>
                                    </p:set>
                                    <p:animEffect transition="in" filter="fade">
                                      <p:cBhvr>
                                        <p:cTn id="59" dur="1000"/>
                                        <p:tgtEl>
                                          <p:spTgt spid="37"/>
                                        </p:tgtEl>
                                      </p:cBhvr>
                                    </p:animEffect>
                                  </p:childTnLst>
                                </p:cTn>
                              </p:par>
                            </p:childTnLst>
                          </p:cTn>
                        </p:par>
                        <p:par>
                          <p:cTn id="60" fill="hold">
                            <p:stCondLst>
                              <p:cond delay="3750"/>
                            </p:stCondLst>
                            <p:childTnLst>
                              <p:par>
                                <p:cTn id="61" presetID="42" presetClass="entr" presetSubtype="0" fill="hold" grpId="0" nodeType="afterEffect">
                                  <p:stCondLst>
                                    <p:cond delay="250"/>
                                  </p:stCondLst>
                                  <p:childTnLst>
                                    <p:set>
                                      <p:cBhvr>
                                        <p:cTn id="62" dur="1" fill="hold">
                                          <p:stCondLst>
                                            <p:cond delay="0"/>
                                          </p:stCondLst>
                                        </p:cTn>
                                        <p:tgtEl>
                                          <p:spTgt spid="42"/>
                                        </p:tgtEl>
                                        <p:attrNameLst>
                                          <p:attrName>style.visibility</p:attrName>
                                        </p:attrNameLst>
                                      </p:cBhvr>
                                      <p:to>
                                        <p:strVal val="visible"/>
                                      </p:to>
                                    </p:set>
                                    <p:animEffect transition="in" filter="fade">
                                      <p:cBhvr>
                                        <p:cTn id="63" dur="1000"/>
                                        <p:tgtEl>
                                          <p:spTgt spid="42"/>
                                        </p:tgtEl>
                                      </p:cBhvr>
                                    </p:animEffect>
                                    <p:anim calcmode="lin" valueType="num">
                                      <p:cBhvr>
                                        <p:cTn id="64" dur="1000" fill="hold"/>
                                        <p:tgtEl>
                                          <p:spTgt spid="42"/>
                                        </p:tgtEl>
                                        <p:attrNameLst>
                                          <p:attrName>ppt_x</p:attrName>
                                        </p:attrNameLst>
                                      </p:cBhvr>
                                      <p:tavLst>
                                        <p:tav tm="0">
                                          <p:val>
                                            <p:strVal val="#ppt_x"/>
                                          </p:val>
                                        </p:tav>
                                        <p:tav tm="100000">
                                          <p:val>
                                            <p:strVal val="#ppt_x"/>
                                          </p:val>
                                        </p:tav>
                                      </p:tavLst>
                                    </p:anim>
                                    <p:anim calcmode="lin" valueType="num">
                                      <p:cBhvr>
                                        <p:cTn id="65" dur="1000" fill="hold"/>
                                        <p:tgtEl>
                                          <p:spTgt spid="42"/>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500"/>
                                  </p:stCondLst>
                                  <p:childTnLst>
                                    <p:set>
                                      <p:cBhvr>
                                        <p:cTn id="68" dur="1" fill="hold">
                                          <p:stCondLst>
                                            <p:cond delay="0"/>
                                          </p:stCondLst>
                                        </p:cTn>
                                        <p:tgtEl>
                                          <p:spTgt spid="38"/>
                                        </p:tgtEl>
                                        <p:attrNameLst>
                                          <p:attrName>style.visibility</p:attrName>
                                        </p:attrNameLst>
                                      </p:cBhvr>
                                      <p:to>
                                        <p:strVal val="visible"/>
                                      </p:to>
                                    </p:set>
                                    <p:animEffect transition="in" filter="fade">
                                      <p:cBhvr>
                                        <p:cTn id="69" dur="1000"/>
                                        <p:tgtEl>
                                          <p:spTgt spid="38"/>
                                        </p:tgtEl>
                                      </p:cBhvr>
                                    </p:animEffect>
                                    <p:anim calcmode="lin" valueType="num">
                                      <p:cBhvr>
                                        <p:cTn id="70" dur="1000" fill="hold"/>
                                        <p:tgtEl>
                                          <p:spTgt spid="38"/>
                                        </p:tgtEl>
                                        <p:attrNameLst>
                                          <p:attrName>ppt_x</p:attrName>
                                        </p:attrNameLst>
                                      </p:cBhvr>
                                      <p:tavLst>
                                        <p:tav tm="0">
                                          <p:val>
                                            <p:strVal val="#ppt_x"/>
                                          </p:val>
                                        </p:tav>
                                        <p:tav tm="100000">
                                          <p:val>
                                            <p:strVal val="#ppt_x"/>
                                          </p:val>
                                        </p:tav>
                                      </p:tavLst>
                                    </p:anim>
                                    <p:anim calcmode="lin" valueType="num">
                                      <p:cBhvr>
                                        <p:cTn id="71" dur="1000" fill="hold"/>
                                        <p:tgtEl>
                                          <p:spTgt spid="3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fade">
                                      <p:cBhvr>
                                        <p:cTn id="75" dur="1000"/>
                                        <p:tgtEl>
                                          <p:spTgt spid="43"/>
                                        </p:tgtEl>
                                      </p:cBhvr>
                                    </p:animEffect>
                                    <p:anim calcmode="lin" valueType="num">
                                      <p:cBhvr>
                                        <p:cTn id="76" dur="1000" fill="hold"/>
                                        <p:tgtEl>
                                          <p:spTgt spid="43"/>
                                        </p:tgtEl>
                                        <p:attrNameLst>
                                          <p:attrName>ppt_x</p:attrName>
                                        </p:attrNameLst>
                                      </p:cBhvr>
                                      <p:tavLst>
                                        <p:tav tm="0">
                                          <p:val>
                                            <p:strVal val="#ppt_x"/>
                                          </p:val>
                                        </p:tav>
                                        <p:tav tm="100000">
                                          <p:val>
                                            <p:strVal val="#ppt_x"/>
                                          </p:val>
                                        </p:tav>
                                      </p:tavLst>
                                    </p:anim>
                                    <p:anim calcmode="lin" valueType="num">
                                      <p:cBhvr>
                                        <p:cTn id="7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8" grpId="0" animBg="1"/>
      <p:bldP spid="41" grpId="0" animBg="1"/>
      <p:bldP spid="41" grpId="1" animBg="1"/>
      <p:bldP spid="42" grpId="0" animBg="1"/>
      <p:bldP spid="4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02E23-3127-90D2-6652-AB6F0374951C}"/>
              </a:ext>
            </a:extLst>
          </p:cNvPr>
          <p:cNvSpPr>
            <a:spLocks noGrp="1"/>
          </p:cNvSpPr>
          <p:nvPr>
            <p:ph type="title"/>
          </p:nvPr>
        </p:nvSpPr>
        <p:spPr/>
        <p:txBody>
          <a:bodyPr/>
          <a:lstStyle/>
          <a:p>
            <a:r>
              <a:rPr lang="sv-SE" dirty="0"/>
              <a:t>Formulas</a:t>
            </a:r>
          </a:p>
        </p:txBody>
      </p:sp>
      <p:sp>
        <p:nvSpPr>
          <p:cNvPr id="7" name="Date Placeholder 6">
            <a:extLst>
              <a:ext uri="{FF2B5EF4-FFF2-40B4-BE49-F238E27FC236}">
                <a16:creationId xmlns:a16="http://schemas.microsoft.com/office/drawing/2014/main" id="{9E813A86-3B51-FCDC-BC7D-9A6F5017F927}"/>
              </a:ext>
            </a:extLst>
          </p:cNvPr>
          <p:cNvSpPr>
            <a:spLocks noGrp="1"/>
          </p:cNvSpPr>
          <p:nvPr>
            <p:ph type="dt" sz="half" idx="10"/>
          </p:nvPr>
        </p:nvSpPr>
        <p:spPr/>
        <p:txBody>
          <a:bodyPr/>
          <a:lstStyle/>
          <a:p>
            <a:fld id="{CB0219D8-FF3D-4115-A195-7159B4FBE886}" type="datetime10">
              <a:rPr lang="sv-SE" noProof="0" smtClean="0"/>
              <a:pPr/>
              <a:t>13:28</a:t>
            </a:fld>
            <a:endParaRPr lang="en-GB" noProof="0" dirty="0"/>
          </a:p>
        </p:txBody>
      </p:sp>
      <p:sp>
        <p:nvSpPr>
          <p:cNvPr id="8" name="Slide Number Placeholder 7">
            <a:extLst>
              <a:ext uri="{FF2B5EF4-FFF2-40B4-BE49-F238E27FC236}">
                <a16:creationId xmlns:a16="http://schemas.microsoft.com/office/drawing/2014/main" id="{11162166-F4FD-8D8F-BDB3-E73FF90473C3}"/>
              </a:ext>
            </a:extLst>
          </p:cNvPr>
          <p:cNvSpPr>
            <a:spLocks noGrp="1"/>
          </p:cNvSpPr>
          <p:nvPr>
            <p:ph type="sldNum" sz="quarter" idx="12"/>
          </p:nvPr>
        </p:nvSpPr>
        <p:spPr/>
        <p:txBody>
          <a:bodyPr/>
          <a:lstStyle/>
          <a:p>
            <a:fld id="{2CCFF099-AECA-4F42-871A-079387B23591}" type="slidenum">
              <a:rPr lang="en-GB" noProof="0" smtClean="0"/>
              <a:pPr/>
              <a:t>7</a:t>
            </a:fld>
            <a:endParaRPr lang="en-GB" noProof="0"/>
          </a:p>
        </p:txBody>
      </p:sp>
      <p:sp>
        <p:nvSpPr>
          <p:cNvPr id="9" name="Text Placeholder 8">
            <a:extLst>
              <a:ext uri="{FF2B5EF4-FFF2-40B4-BE49-F238E27FC236}">
                <a16:creationId xmlns:a16="http://schemas.microsoft.com/office/drawing/2014/main" id="{0BC301FE-C582-28DB-C3FD-20B7742085EC}"/>
              </a:ext>
            </a:extLst>
          </p:cNvPr>
          <p:cNvSpPr>
            <a:spLocks noGrp="1"/>
          </p:cNvSpPr>
          <p:nvPr>
            <p:ph type="body" sz="quarter" idx="13"/>
          </p:nvPr>
        </p:nvSpPr>
        <p:spPr/>
        <p:txBody>
          <a:bodyPr/>
          <a:lstStyle/>
          <a:p>
            <a:endParaRPr lang="sv-SE" dirty="0"/>
          </a:p>
        </p:txBody>
      </p:sp>
      <p:sp>
        <p:nvSpPr>
          <p:cNvPr id="15" name="Content Placeholder 14">
            <a:extLst>
              <a:ext uri="{FF2B5EF4-FFF2-40B4-BE49-F238E27FC236}">
                <a16:creationId xmlns:a16="http://schemas.microsoft.com/office/drawing/2014/main" id="{FBFB67C3-9DA9-6BCB-0A1D-41093E86D730}"/>
              </a:ext>
            </a:extLst>
          </p:cNvPr>
          <p:cNvSpPr>
            <a:spLocks noGrp="1"/>
          </p:cNvSpPr>
          <p:nvPr>
            <p:ph sz="half" idx="2"/>
          </p:nvPr>
        </p:nvSpPr>
        <p:spPr/>
        <p:txBody>
          <a:bodyPr/>
          <a:lstStyle/>
          <a:p>
            <a:r>
              <a:rPr lang="sv-SE" sz="1100" dirty="0" err="1"/>
              <a:t>Level</a:t>
            </a:r>
            <a:r>
              <a:rPr lang="sv-SE" sz="1100" dirty="0"/>
              <a:t> 1 – Data </a:t>
            </a:r>
            <a:r>
              <a:rPr lang="sv-SE" sz="1100" dirty="0" err="1"/>
              <a:t>Validation</a:t>
            </a:r>
            <a:endParaRPr lang="sv-SE" dirty="0"/>
          </a:p>
          <a:p>
            <a:pPr marL="914400" lvl="2" indent="0">
              <a:buNone/>
            </a:pPr>
            <a:r>
              <a:rPr lang="sv-SE" sz="800" dirty="0"/>
              <a:t>=D!$B$3:$K$3</a:t>
            </a:r>
            <a:br>
              <a:rPr lang="sv-SE" sz="800" dirty="0"/>
            </a:br>
            <a:endParaRPr lang="sv-SE" sz="800" dirty="0"/>
          </a:p>
          <a:p>
            <a:pPr marL="914400" lvl="2" indent="0">
              <a:buNone/>
            </a:pPr>
            <a:endParaRPr lang="sv-SE" sz="600" dirty="0"/>
          </a:p>
          <a:p>
            <a:pPr marL="914400" lvl="2" indent="0">
              <a:buNone/>
            </a:pPr>
            <a:endParaRPr lang="sv-SE" sz="800" dirty="0"/>
          </a:p>
          <a:p>
            <a:endParaRPr lang="sv-SE" sz="1100" dirty="0"/>
          </a:p>
          <a:p>
            <a:r>
              <a:rPr lang="sv-SE" sz="1100" dirty="0" err="1"/>
              <a:t>Level</a:t>
            </a:r>
            <a:r>
              <a:rPr lang="sv-SE" sz="1100" dirty="0"/>
              <a:t> 2 – Data </a:t>
            </a:r>
            <a:r>
              <a:rPr lang="sv-SE" sz="1100" dirty="0" err="1"/>
              <a:t>Validation</a:t>
            </a:r>
            <a:endParaRPr lang="sv-SE" sz="1100" dirty="0"/>
          </a:p>
          <a:p>
            <a:pPr marL="914400" lvl="2" indent="0">
              <a:buNone/>
            </a:pPr>
            <a:r>
              <a:rPr lang="sv-SE" sz="800" dirty="0"/>
              <a:t>=IF(C8="Group_1";D!$B$5:$B$12;IF(C8="Group_2";D!$D$5:$D$13;IF(C8="Group_3";D!$F$5:$F$11;IF(C8="Group_4";D!$H$5:$H$10;IF(C8="Group_5";D!$J$5:$J$12)))))</a:t>
            </a:r>
            <a:br>
              <a:rPr lang="sv-SE" sz="1000" dirty="0"/>
            </a:br>
            <a:endParaRPr lang="sv-SE" sz="800" dirty="0"/>
          </a:p>
          <a:p>
            <a:endParaRPr lang="sv-SE" sz="1100" dirty="0"/>
          </a:p>
          <a:p>
            <a:r>
              <a:rPr lang="sv-SE" sz="1100" dirty="0"/>
              <a:t>Info – </a:t>
            </a:r>
            <a:r>
              <a:rPr lang="sv-SE" sz="1100" dirty="0" err="1"/>
              <a:t>Calculation</a:t>
            </a:r>
            <a:endParaRPr lang="sv-SE" sz="1100" dirty="0"/>
          </a:p>
          <a:p>
            <a:pPr marL="914400" lvl="2" indent="0">
              <a:buNone/>
            </a:pPr>
            <a:r>
              <a:rPr lang="sv-SE" sz="800" dirty="0"/>
              <a:t>=IF(D8=D!$B$5;D!$C$5;IF(D8=D!$B$6;D!$C$6;IF(D8=D!$B$7;D!$C$7;IF(D8=D!$B$8;D!$C$8;IF(D8=D!$B$9;D!$C$9;IF(D8=D!$B$10;D!$C$10;IF(D8=D!$B$11;D!$C$11;IF(D8=D!$B$12;D!$C$12;IF(D8=D!$D$5;D!$E$5;IF(D8=D!$D$6;D!$E$6;IF(D8=D!$D$7;D!$E$7;IF(D8=D!$D$8;D!$E$8;IF(D8=D!$D$9;D!$E$9;IF(D8=D!$D$10;D!$E$10;IF(D8=D!$D$11;D!$E$11;IF(D8=D!$D$12;D!$E$12;IF(D8=D!$D$13;D!$E$13;IF(D8=D!$F$5;D!$G$5;IF(D8=D!$F$6;D!$G$6;IF(D8=D!$F$7;D!$G$7;IF(D8=D!$F$8;D!$G$8;IF(D8=D!$F$9;D!$G$9;IF(D8=D!$F$10;D!$G$10;IF(D8=D!$F$11;D!$G$11;IF(D8=D!$H$5;D!$I$5;IF(D8=D!$H$6;D!$I$6;IF(D8=D!$H$7;D!$I$7;IF(D8=D!$H$8;D!$I$8;IF(D8=D!$H$9;D!$I$9;IF(D8=D!$H$10;D!$I$10;IF(D8=D!$J$5;D!$K$5;IF(D8=D!$J$6;D!$K$6;IF(D8=D!$J$7;D!$K$7;IF(D8=D!$J$8;D!$K$8;IF(D8=D!$J$9;D!$K$9;IF(D8=D!$J$10;D!$K$10;IF(D8=D!$J$11;D!$K$11;IF(D8=D!$J$12;D!$K$12;""))))))))))))))))))))))))))))))))))))))</a:t>
            </a:r>
            <a:endParaRPr lang="sv-SE" dirty="0"/>
          </a:p>
        </p:txBody>
      </p:sp>
      <p:sp>
        <p:nvSpPr>
          <p:cNvPr id="17" name="Content Placeholder 16">
            <a:extLst>
              <a:ext uri="{FF2B5EF4-FFF2-40B4-BE49-F238E27FC236}">
                <a16:creationId xmlns:a16="http://schemas.microsoft.com/office/drawing/2014/main" id="{8140103D-1E10-B939-8DC9-44C0FA4D0975}"/>
              </a:ext>
            </a:extLst>
          </p:cNvPr>
          <p:cNvSpPr>
            <a:spLocks noGrp="1"/>
          </p:cNvSpPr>
          <p:nvPr>
            <p:ph sz="quarter" idx="4"/>
          </p:nvPr>
        </p:nvSpPr>
        <p:spPr/>
        <p:txBody>
          <a:bodyPr/>
          <a:lstStyle/>
          <a:p>
            <a:r>
              <a:rPr lang="sv-SE" sz="1100" dirty="0" err="1"/>
              <a:t>Level</a:t>
            </a:r>
            <a:r>
              <a:rPr lang="sv-SE" sz="1100" dirty="0"/>
              <a:t> 1 – Data </a:t>
            </a:r>
            <a:r>
              <a:rPr lang="sv-SE" sz="1100" dirty="0" err="1"/>
              <a:t>Validation</a:t>
            </a:r>
            <a:endParaRPr lang="sv-SE" dirty="0"/>
          </a:p>
          <a:p>
            <a:pPr marL="914400" lvl="2" indent="0">
              <a:buNone/>
            </a:pPr>
            <a:r>
              <a:rPr lang="en-GB" sz="800" dirty="0"/>
              <a:t>=Group#</a:t>
            </a:r>
          </a:p>
          <a:p>
            <a:pPr marL="457200" lvl="1" indent="0" algn="r">
              <a:buNone/>
            </a:pPr>
            <a:r>
              <a:rPr lang="en-GB" sz="700" dirty="0"/>
              <a:t>	Defined name </a:t>
            </a:r>
            <a:r>
              <a:rPr lang="en-GB" sz="700" dirty="0">
                <a:solidFill>
                  <a:srgbClr val="8C8B8F"/>
                </a:solidFill>
              </a:rPr>
              <a:t>Group</a:t>
            </a:r>
            <a:r>
              <a:rPr lang="en-GB" sz="700" dirty="0">
                <a:solidFill>
                  <a:srgbClr val="8C8B8F"/>
                </a:solidFill>
                <a:latin typeface="Courier New" panose="02070309020205020404" pitchFamily="49" charset="0"/>
                <a:cs typeface="Courier New" panose="02070309020205020404" pitchFamily="49" charset="0"/>
              </a:rPr>
              <a:t>=TRANSPOSE(UNIQUE(Options[Group]))</a:t>
            </a:r>
          </a:p>
          <a:p>
            <a:pPr marL="914400" lvl="2" indent="0">
              <a:buNone/>
            </a:pPr>
            <a:r>
              <a:rPr lang="sv-SE" sz="800" dirty="0" err="1">
                <a:solidFill>
                  <a:srgbClr val="4472C4"/>
                </a:solidFill>
              </a:rPr>
              <a:t>Direct</a:t>
            </a:r>
            <a:r>
              <a:rPr lang="sv-SE" sz="800" dirty="0">
                <a:solidFill>
                  <a:srgbClr val="4472C4"/>
                </a:solidFill>
              </a:rPr>
              <a:t> cell </a:t>
            </a:r>
            <a:r>
              <a:rPr lang="sv-SE" sz="800" dirty="0" err="1">
                <a:solidFill>
                  <a:srgbClr val="4472C4"/>
                </a:solidFill>
              </a:rPr>
              <a:t>references</a:t>
            </a:r>
            <a:r>
              <a:rPr lang="sv-SE" sz="800" dirty="0">
                <a:solidFill>
                  <a:srgbClr val="4472C4"/>
                </a:solidFill>
              </a:rPr>
              <a:t> in Data </a:t>
            </a:r>
            <a:r>
              <a:rPr lang="sv-SE" sz="800" dirty="0" err="1">
                <a:solidFill>
                  <a:srgbClr val="4472C4"/>
                </a:solidFill>
              </a:rPr>
              <a:t>Validation</a:t>
            </a:r>
            <a:r>
              <a:rPr lang="sv-SE" sz="800" dirty="0">
                <a:solidFill>
                  <a:srgbClr val="4472C4"/>
                </a:solidFill>
              </a:rPr>
              <a:t> </a:t>
            </a:r>
            <a:r>
              <a:rPr lang="sv-SE" sz="800" dirty="0" err="1">
                <a:solidFill>
                  <a:srgbClr val="4472C4"/>
                </a:solidFill>
              </a:rPr>
              <a:t>formulas</a:t>
            </a:r>
            <a:r>
              <a:rPr lang="sv-SE" sz="800" dirty="0">
                <a:solidFill>
                  <a:srgbClr val="4472C4"/>
                </a:solidFill>
              </a:rPr>
              <a:t> </a:t>
            </a:r>
            <a:r>
              <a:rPr lang="sv-SE" sz="800" dirty="0" err="1">
                <a:solidFill>
                  <a:srgbClr val="4472C4"/>
                </a:solidFill>
              </a:rPr>
              <a:t>tend</a:t>
            </a:r>
            <a:r>
              <a:rPr lang="sv-SE" sz="800" dirty="0">
                <a:solidFill>
                  <a:srgbClr val="4472C4"/>
                </a:solidFill>
              </a:rPr>
              <a:t> to be </a:t>
            </a:r>
            <a:r>
              <a:rPr lang="sv-SE" sz="800" dirty="0" err="1">
                <a:solidFill>
                  <a:srgbClr val="4472C4"/>
                </a:solidFill>
              </a:rPr>
              <a:t>time</a:t>
            </a:r>
            <a:r>
              <a:rPr lang="sv-SE" sz="800" dirty="0">
                <a:solidFill>
                  <a:srgbClr val="4472C4"/>
                </a:solidFill>
              </a:rPr>
              <a:t> </a:t>
            </a:r>
            <a:r>
              <a:rPr lang="sv-SE" sz="800" dirty="0" err="1">
                <a:solidFill>
                  <a:srgbClr val="4472C4"/>
                </a:solidFill>
              </a:rPr>
              <a:t>consuming</a:t>
            </a:r>
            <a:r>
              <a:rPr lang="sv-SE" sz="800" dirty="0">
                <a:solidFill>
                  <a:srgbClr val="4472C4"/>
                </a:solidFill>
              </a:rPr>
              <a:t> to </a:t>
            </a:r>
            <a:r>
              <a:rPr lang="sv-SE" sz="800" dirty="0" err="1">
                <a:solidFill>
                  <a:srgbClr val="4472C4"/>
                </a:solidFill>
              </a:rPr>
              <a:t>maintain</a:t>
            </a:r>
            <a:r>
              <a:rPr lang="sv-SE" sz="800" dirty="0">
                <a:solidFill>
                  <a:srgbClr val="4472C4"/>
                </a:solidFill>
              </a:rPr>
              <a:t> and </a:t>
            </a:r>
            <a:r>
              <a:rPr lang="sv-SE" sz="800" dirty="0" err="1">
                <a:solidFill>
                  <a:srgbClr val="4472C4"/>
                </a:solidFill>
              </a:rPr>
              <a:t>debug</a:t>
            </a:r>
            <a:r>
              <a:rPr lang="sv-SE" sz="800" dirty="0">
                <a:solidFill>
                  <a:srgbClr val="4472C4"/>
                </a:solidFill>
              </a:rPr>
              <a:t>. Cells </a:t>
            </a:r>
            <a:r>
              <a:rPr lang="sv-SE" sz="800" dirty="0" err="1">
                <a:solidFill>
                  <a:srgbClr val="4472C4"/>
                </a:solidFill>
              </a:rPr>
              <a:t>may</a:t>
            </a:r>
            <a:r>
              <a:rPr lang="sv-SE" sz="800" dirty="0">
                <a:solidFill>
                  <a:srgbClr val="4472C4"/>
                </a:solidFill>
              </a:rPr>
              <a:t> </a:t>
            </a:r>
            <a:r>
              <a:rPr lang="sv-SE" sz="800" dirty="0" err="1">
                <a:solidFill>
                  <a:srgbClr val="4472C4"/>
                </a:solidFill>
              </a:rPr>
              <a:t>during</a:t>
            </a:r>
            <a:r>
              <a:rPr lang="sv-SE" sz="800" dirty="0">
                <a:solidFill>
                  <a:srgbClr val="4472C4"/>
                </a:solidFill>
              </a:rPr>
              <a:t> </a:t>
            </a:r>
            <a:r>
              <a:rPr lang="sv-SE" sz="800" dirty="0" err="1">
                <a:solidFill>
                  <a:srgbClr val="4472C4"/>
                </a:solidFill>
              </a:rPr>
              <a:t>further</a:t>
            </a:r>
            <a:r>
              <a:rPr lang="sv-SE" sz="800" dirty="0">
                <a:solidFill>
                  <a:srgbClr val="4472C4"/>
                </a:solidFill>
              </a:rPr>
              <a:t> </a:t>
            </a:r>
            <a:r>
              <a:rPr lang="sv-SE" sz="800" dirty="0" err="1">
                <a:solidFill>
                  <a:srgbClr val="4472C4"/>
                </a:solidFill>
              </a:rPr>
              <a:t>development</a:t>
            </a:r>
            <a:r>
              <a:rPr lang="sv-SE" sz="800" dirty="0">
                <a:solidFill>
                  <a:srgbClr val="4472C4"/>
                </a:solidFill>
              </a:rPr>
              <a:t> or bug </a:t>
            </a:r>
            <a:r>
              <a:rPr lang="sv-SE" sz="800" dirty="0" err="1">
                <a:solidFill>
                  <a:srgbClr val="4472C4"/>
                </a:solidFill>
              </a:rPr>
              <a:t>fixing</a:t>
            </a:r>
            <a:r>
              <a:rPr lang="sv-SE" sz="800" dirty="0">
                <a:solidFill>
                  <a:srgbClr val="4472C4"/>
                </a:solidFill>
              </a:rPr>
              <a:t> be </a:t>
            </a:r>
            <a:r>
              <a:rPr lang="sv-SE" sz="800" dirty="0" err="1">
                <a:solidFill>
                  <a:srgbClr val="4472C4"/>
                </a:solidFill>
              </a:rPr>
              <a:t>reorganized</a:t>
            </a:r>
            <a:r>
              <a:rPr lang="sv-SE" sz="800" dirty="0">
                <a:solidFill>
                  <a:srgbClr val="4472C4"/>
                </a:solidFill>
              </a:rPr>
              <a:t> and </a:t>
            </a:r>
            <a:r>
              <a:rPr lang="sv-SE" sz="800" dirty="0" err="1">
                <a:solidFill>
                  <a:srgbClr val="4472C4"/>
                </a:solidFill>
              </a:rPr>
              <a:t>moved</a:t>
            </a:r>
            <a:br>
              <a:rPr lang="sv-SE" sz="800" dirty="0">
                <a:solidFill>
                  <a:srgbClr val="252525"/>
                </a:solidFill>
              </a:rPr>
            </a:br>
            <a:endParaRPr lang="sv-SE" sz="800" dirty="0">
              <a:solidFill>
                <a:srgbClr val="252525"/>
              </a:solidFill>
            </a:endParaRPr>
          </a:p>
          <a:p>
            <a:r>
              <a:rPr lang="sv-SE" sz="1100" dirty="0" err="1"/>
              <a:t>Level</a:t>
            </a:r>
            <a:r>
              <a:rPr lang="sv-SE" sz="1100" dirty="0"/>
              <a:t> 2 – Data </a:t>
            </a:r>
            <a:r>
              <a:rPr lang="sv-SE" sz="1100" dirty="0" err="1"/>
              <a:t>Validation</a:t>
            </a:r>
            <a:endParaRPr lang="sv-SE" sz="1100" dirty="0"/>
          </a:p>
          <a:p>
            <a:pPr marL="914400" lvl="2" indent="0">
              <a:buNone/>
            </a:pPr>
            <a:r>
              <a:rPr lang="en-GB" sz="800" dirty="0"/>
              <a:t>=</a:t>
            </a:r>
            <a:r>
              <a:rPr lang="en-GB" sz="800" dirty="0" err="1"/>
              <a:t>item_opt</a:t>
            </a:r>
            <a:r>
              <a:rPr lang="sv-SE" sz="800" dirty="0"/>
              <a:t> </a:t>
            </a:r>
          </a:p>
          <a:p>
            <a:pPr marL="457200" lvl="1" indent="0" algn="r">
              <a:buNone/>
            </a:pPr>
            <a:r>
              <a:rPr lang="en-GB" sz="700" dirty="0"/>
              <a:t>	</a:t>
            </a:r>
            <a:r>
              <a:rPr lang="en-GB" sz="700" dirty="0" err="1">
                <a:solidFill>
                  <a:srgbClr val="8C8B8F"/>
                </a:solidFill>
              </a:rPr>
              <a:t>item_opt</a:t>
            </a:r>
            <a:r>
              <a:rPr lang="en-GB" sz="700" dirty="0">
                <a:solidFill>
                  <a:srgbClr val="8C8B8F"/>
                </a:solidFill>
              </a:rPr>
              <a:t>=INDEX(Group#:Item;2;XMATCH(Work!C8;Group#))#</a:t>
            </a:r>
          </a:p>
          <a:p>
            <a:pPr marL="914400" lvl="2" indent="0">
              <a:buNone/>
            </a:pPr>
            <a:r>
              <a:rPr lang="sv-SE" sz="800" dirty="0">
                <a:solidFill>
                  <a:srgbClr val="4472C4"/>
                </a:solidFill>
              </a:rPr>
              <a:t>Hard </a:t>
            </a:r>
            <a:r>
              <a:rPr lang="sv-SE" sz="800" dirty="0" err="1">
                <a:solidFill>
                  <a:srgbClr val="4472C4"/>
                </a:solidFill>
              </a:rPr>
              <a:t>coded</a:t>
            </a:r>
            <a:r>
              <a:rPr lang="sv-SE" sz="800" dirty="0">
                <a:solidFill>
                  <a:srgbClr val="4472C4"/>
                </a:solidFill>
              </a:rPr>
              <a:t> strings </a:t>
            </a:r>
            <a:r>
              <a:rPr lang="sv-SE" sz="800" dirty="0" err="1">
                <a:solidFill>
                  <a:srgbClr val="4472C4"/>
                </a:solidFill>
              </a:rPr>
              <a:t>need</a:t>
            </a:r>
            <a:r>
              <a:rPr lang="sv-SE" sz="800" dirty="0">
                <a:solidFill>
                  <a:srgbClr val="4472C4"/>
                </a:solidFill>
              </a:rPr>
              <a:t> to be </a:t>
            </a:r>
            <a:r>
              <a:rPr lang="sv-SE" sz="800" dirty="0" err="1">
                <a:solidFill>
                  <a:srgbClr val="4472C4"/>
                </a:solidFill>
              </a:rPr>
              <a:t>manually</a:t>
            </a:r>
            <a:r>
              <a:rPr lang="sv-SE" sz="800" dirty="0">
                <a:solidFill>
                  <a:srgbClr val="4472C4"/>
                </a:solidFill>
              </a:rPr>
              <a:t> </a:t>
            </a:r>
            <a:r>
              <a:rPr lang="sv-SE" sz="800" dirty="0" err="1">
                <a:solidFill>
                  <a:srgbClr val="4472C4"/>
                </a:solidFill>
              </a:rPr>
              <a:t>updated</a:t>
            </a:r>
            <a:r>
              <a:rPr lang="sv-SE" sz="800" dirty="0">
                <a:solidFill>
                  <a:srgbClr val="4472C4"/>
                </a:solidFill>
              </a:rPr>
              <a:t> – </a:t>
            </a:r>
            <a:r>
              <a:rPr lang="sv-SE" sz="800" dirty="0" err="1">
                <a:solidFill>
                  <a:srgbClr val="4472C4"/>
                </a:solidFill>
              </a:rPr>
              <a:t>especially</a:t>
            </a:r>
            <a:r>
              <a:rPr lang="sv-SE" sz="800" dirty="0">
                <a:solidFill>
                  <a:srgbClr val="4472C4"/>
                </a:solidFill>
              </a:rPr>
              <a:t> in data </a:t>
            </a:r>
            <a:r>
              <a:rPr lang="sv-SE" sz="800" dirty="0" err="1">
                <a:solidFill>
                  <a:srgbClr val="4472C4"/>
                </a:solidFill>
              </a:rPr>
              <a:t>validation</a:t>
            </a:r>
            <a:r>
              <a:rPr lang="sv-SE" sz="800" dirty="0">
                <a:solidFill>
                  <a:srgbClr val="4472C4"/>
                </a:solidFill>
              </a:rPr>
              <a:t> </a:t>
            </a:r>
            <a:r>
              <a:rPr lang="sv-SE" sz="800" dirty="0" err="1">
                <a:solidFill>
                  <a:srgbClr val="4472C4"/>
                </a:solidFill>
              </a:rPr>
              <a:t>formulas</a:t>
            </a:r>
            <a:r>
              <a:rPr lang="sv-SE" sz="800" dirty="0">
                <a:solidFill>
                  <a:srgbClr val="4472C4"/>
                </a:solidFill>
              </a:rPr>
              <a:t> </a:t>
            </a:r>
            <a:r>
              <a:rPr lang="sv-SE" sz="800" dirty="0" err="1">
                <a:solidFill>
                  <a:srgbClr val="4472C4"/>
                </a:solidFill>
              </a:rPr>
              <a:t>where</a:t>
            </a:r>
            <a:r>
              <a:rPr lang="sv-SE" sz="800" dirty="0">
                <a:solidFill>
                  <a:srgbClr val="4472C4"/>
                </a:solidFill>
              </a:rPr>
              <a:t> </a:t>
            </a:r>
            <a:r>
              <a:rPr lang="sv-SE" sz="800" dirty="0" err="1">
                <a:solidFill>
                  <a:srgbClr val="4472C4"/>
                </a:solidFill>
              </a:rPr>
              <a:t>they</a:t>
            </a:r>
            <a:r>
              <a:rPr lang="sv-SE" sz="800" dirty="0">
                <a:solidFill>
                  <a:srgbClr val="4472C4"/>
                </a:solidFill>
              </a:rPr>
              <a:t> </a:t>
            </a:r>
            <a:r>
              <a:rPr lang="sv-SE" sz="800" dirty="0" err="1">
                <a:solidFill>
                  <a:srgbClr val="4472C4"/>
                </a:solidFill>
              </a:rPr>
              <a:t>cannot</a:t>
            </a:r>
            <a:r>
              <a:rPr lang="sv-SE" sz="800" dirty="0">
                <a:solidFill>
                  <a:srgbClr val="4472C4"/>
                </a:solidFill>
              </a:rPr>
              <a:t> be </a:t>
            </a:r>
            <a:r>
              <a:rPr lang="sv-SE" sz="800" dirty="0" err="1">
                <a:solidFill>
                  <a:srgbClr val="4472C4"/>
                </a:solidFill>
              </a:rPr>
              <a:t>reached</a:t>
            </a:r>
            <a:r>
              <a:rPr lang="sv-SE" sz="800" dirty="0">
                <a:solidFill>
                  <a:srgbClr val="4472C4"/>
                </a:solidFill>
              </a:rPr>
              <a:t> by </a:t>
            </a:r>
            <a:r>
              <a:rPr lang="sv-SE" sz="800" dirty="0" err="1">
                <a:solidFill>
                  <a:srgbClr val="4472C4"/>
                </a:solidFill>
              </a:rPr>
              <a:t>find</a:t>
            </a:r>
            <a:r>
              <a:rPr lang="sv-SE" sz="800" dirty="0">
                <a:solidFill>
                  <a:srgbClr val="4472C4"/>
                </a:solidFill>
              </a:rPr>
              <a:t> and </a:t>
            </a:r>
            <a:r>
              <a:rPr lang="sv-SE" sz="800" dirty="0" err="1">
                <a:solidFill>
                  <a:srgbClr val="4472C4"/>
                </a:solidFill>
              </a:rPr>
              <a:t>replace</a:t>
            </a:r>
            <a:br>
              <a:rPr lang="sv-SE" sz="800" dirty="0">
                <a:solidFill>
                  <a:srgbClr val="252525"/>
                </a:solidFill>
              </a:rPr>
            </a:br>
            <a:endParaRPr lang="en-GB" sz="800" dirty="0"/>
          </a:p>
          <a:p>
            <a:r>
              <a:rPr lang="sv-SE" sz="1100" dirty="0"/>
              <a:t>Info – </a:t>
            </a:r>
            <a:r>
              <a:rPr lang="sv-SE" sz="1100" dirty="0" err="1"/>
              <a:t>Calculation</a:t>
            </a:r>
            <a:endParaRPr lang="sv-SE" sz="1100" dirty="0"/>
          </a:p>
          <a:p>
            <a:pPr marL="914400" lvl="2" indent="0">
              <a:buNone/>
            </a:pPr>
            <a:r>
              <a:rPr lang="en-GB" sz="800" dirty="0"/>
              <a:t>=IF($D8="";"";INDEX(INDEX(</a:t>
            </a:r>
            <a:r>
              <a:rPr lang="en-GB" sz="800" dirty="0" err="1"/>
              <a:t>Group_i</a:t>
            </a:r>
            <a:r>
              <a:rPr lang="en-GB" sz="800" dirty="0"/>
              <a:t>#:Info;2;</a:t>
            </a:r>
            <a:br>
              <a:rPr lang="en-GB" sz="800" dirty="0"/>
            </a:br>
            <a:r>
              <a:rPr lang="en-GB" sz="800" dirty="0"/>
              <a:t>XMATCH($C8;Group#))#;XMATCH($D8;item_opt)))</a:t>
            </a:r>
          </a:p>
          <a:p>
            <a:pPr marL="914400" lvl="2" indent="0">
              <a:buNone/>
            </a:pPr>
            <a:r>
              <a:rPr lang="en-GB" sz="800" dirty="0">
                <a:solidFill>
                  <a:srgbClr val="4472C4"/>
                </a:solidFill>
              </a:rPr>
              <a:t>Long, nestled and repetitive formulas are harder to read and adjust when it comes to debugging and further development</a:t>
            </a:r>
          </a:p>
        </p:txBody>
      </p:sp>
      <p:pic>
        <p:nvPicPr>
          <p:cNvPr id="18" name="Content Placeholder 12">
            <a:extLst>
              <a:ext uri="{FF2B5EF4-FFF2-40B4-BE49-F238E27FC236}">
                <a16:creationId xmlns:a16="http://schemas.microsoft.com/office/drawing/2014/main" id="{3361CF8F-391A-6EAE-8077-AD69B094E6F0}"/>
              </a:ext>
            </a:extLst>
          </p:cNvPr>
          <p:cNvPicPr>
            <a:picLocks noChangeAspect="1"/>
          </p:cNvPicPr>
          <p:nvPr/>
        </p:nvPicPr>
        <p:blipFill>
          <a:blip r:embed="rId3"/>
          <a:stretch>
            <a:fillRect/>
          </a:stretch>
        </p:blipFill>
        <p:spPr bwMode="auto">
          <a:xfrm>
            <a:off x="611560" y="1268759"/>
            <a:ext cx="3025140" cy="381000"/>
          </a:xfrm>
          <a:prstGeom prst="rect">
            <a:avLst/>
          </a:prstGeom>
          <a:noFill/>
          <a:ln w="9525">
            <a:noFill/>
            <a:miter lim="800000"/>
            <a:headEnd/>
            <a:tailEnd/>
          </a:ln>
        </p:spPr>
      </p:pic>
      <p:pic>
        <p:nvPicPr>
          <p:cNvPr id="19" name="Content Placeholder 10">
            <a:extLst>
              <a:ext uri="{FF2B5EF4-FFF2-40B4-BE49-F238E27FC236}">
                <a16:creationId xmlns:a16="http://schemas.microsoft.com/office/drawing/2014/main" id="{BBC0A0C1-A3F9-F536-3DA5-777596F3C726}"/>
              </a:ext>
            </a:extLst>
          </p:cNvPr>
          <p:cNvPicPr>
            <a:picLocks noChangeAspect="1"/>
          </p:cNvPicPr>
          <p:nvPr/>
        </p:nvPicPr>
        <p:blipFill>
          <a:blip r:embed="rId4"/>
          <a:stretch>
            <a:fillRect/>
          </a:stretch>
        </p:blipFill>
        <p:spPr bwMode="auto">
          <a:xfrm>
            <a:off x="4862091" y="1268759"/>
            <a:ext cx="3025140" cy="381000"/>
          </a:xfrm>
          <a:prstGeom prst="rect">
            <a:avLst/>
          </a:prstGeom>
          <a:noFill/>
          <a:ln w="9525">
            <a:noFill/>
            <a:miter lim="800000"/>
            <a:headEnd/>
            <a:tailEnd/>
          </a:ln>
        </p:spPr>
      </p:pic>
      <p:graphicFrame>
        <p:nvGraphicFramePr>
          <p:cNvPr id="21" name="Table 21">
            <a:extLst>
              <a:ext uri="{FF2B5EF4-FFF2-40B4-BE49-F238E27FC236}">
                <a16:creationId xmlns:a16="http://schemas.microsoft.com/office/drawing/2014/main" id="{BC96E268-6702-1E7C-1D01-C335D4F408BE}"/>
              </a:ext>
            </a:extLst>
          </p:cNvPr>
          <p:cNvGraphicFramePr>
            <a:graphicFrameLocks noGrp="1"/>
          </p:cNvGraphicFramePr>
          <p:nvPr>
            <p:extLst>
              <p:ext uri="{D42A27DB-BD31-4B8C-83A1-F6EECF244321}">
                <p14:modId xmlns:p14="http://schemas.microsoft.com/office/powerpoint/2010/main" val="8746609"/>
              </p:ext>
            </p:extLst>
          </p:nvPr>
        </p:nvGraphicFramePr>
        <p:xfrm>
          <a:off x="4860031" y="5013176"/>
          <a:ext cx="3027199" cy="1031235"/>
        </p:xfrm>
        <a:graphic>
          <a:graphicData uri="http://schemas.openxmlformats.org/drawingml/2006/table">
            <a:tbl>
              <a:tblPr firstRow="1" bandRow="1">
                <a:tableStyleId>{68D230F3-CF80-4859-8CE7-A43EE81993B5}</a:tableStyleId>
              </a:tblPr>
              <a:tblGrid>
                <a:gridCol w="1760764">
                  <a:extLst>
                    <a:ext uri="{9D8B030D-6E8A-4147-A177-3AD203B41FA5}">
                      <a16:colId xmlns:a16="http://schemas.microsoft.com/office/drawing/2014/main" val="237934595"/>
                    </a:ext>
                  </a:extLst>
                </a:gridCol>
                <a:gridCol w="600394">
                  <a:extLst>
                    <a:ext uri="{9D8B030D-6E8A-4147-A177-3AD203B41FA5}">
                      <a16:colId xmlns:a16="http://schemas.microsoft.com/office/drawing/2014/main" val="3560194869"/>
                    </a:ext>
                  </a:extLst>
                </a:gridCol>
                <a:gridCol w="666041">
                  <a:extLst>
                    <a:ext uri="{9D8B030D-6E8A-4147-A177-3AD203B41FA5}">
                      <a16:colId xmlns:a16="http://schemas.microsoft.com/office/drawing/2014/main" val="3644894198"/>
                    </a:ext>
                  </a:extLst>
                </a:gridCol>
              </a:tblGrid>
              <a:tr h="190127">
                <a:tc>
                  <a:txBody>
                    <a:bodyPr/>
                    <a:lstStyle/>
                    <a:p>
                      <a:pPr algn="r"/>
                      <a:endParaRPr lang="sv-SE" sz="900" b="0" dirty="0"/>
                    </a:p>
                  </a:txBody>
                  <a:tcPr/>
                </a:tc>
                <a:tc>
                  <a:txBody>
                    <a:bodyPr/>
                    <a:lstStyle/>
                    <a:p>
                      <a:pPr algn="r"/>
                      <a:r>
                        <a:rPr lang="sv-SE" sz="900" b="0" dirty="0" err="1"/>
                        <a:t>Blue</a:t>
                      </a:r>
                      <a:endParaRPr lang="sv-SE" sz="900" b="0" dirty="0"/>
                    </a:p>
                  </a:txBody>
                  <a:tcPr/>
                </a:tc>
                <a:tc>
                  <a:txBody>
                    <a:bodyPr/>
                    <a:lstStyle/>
                    <a:p>
                      <a:pPr algn="r"/>
                      <a:r>
                        <a:rPr lang="sv-SE" sz="900" b="0" dirty="0"/>
                        <a:t>Green</a:t>
                      </a:r>
                    </a:p>
                  </a:txBody>
                  <a:tcPr/>
                </a:tc>
                <a:extLst>
                  <a:ext uri="{0D108BD9-81ED-4DB2-BD59-A6C34878D82A}">
                    <a16:rowId xmlns:a16="http://schemas.microsoft.com/office/drawing/2014/main" val="3392880489"/>
                  </a:ext>
                </a:extLst>
              </a:tr>
              <a:tr h="160527">
                <a:tc>
                  <a:txBody>
                    <a:bodyPr/>
                    <a:lstStyle/>
                    <a:p>
                      <a:pPr algn="l" fontAlgn="b"/>
                      <a:r>
                        <a:rPr lang="sv-SE" sz="800" b="0" u="none" strike="noStrike" dirty="0">
                          <a:solidFill>
                            <a:srgbClr val="000000"/>
                          </a:solidFill>
                          <a:effectLst/>
                        </a:rPr>
                        <a:t>No </a:t>
                      </a:r>
                      <a:r>
                        <a:rPr lang="sv-SE" sz="800" b="0" u="none" strike="noStrike" dirty="0" err="1">
                          <a:solidFill>
                            <a:srgbClr val="000000"/>
                          </a:solidFill>
                          <a:effectLst/>
                        </a:rPr>
                        <a:t>of</a:t>
                      </a:r>
                      <a:r>
                        <a:rPr lang="sv-SE" sz="800" b="0" u="none" strike="noStrike" dirty="0">
                          <a:solidFill>
                            <a:srgbClr val="000000"/>
                          </a:solidFill>
                          <a:effectLst/>
                        </a:rPr>
                        <a:t> Chars</a:t>
                      </a:r>
                      <a:endParaRPr lang="sv-SE" sz="8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sv-SE" sz="800" b="0" u="none" strike="noStrike" dirty="0">
                          <a:solidFill>
                            <a:srgbClr val="000000"/>
                          </a:solidFill>
                          <a:effectLst/>
                        </a:rPr>
                        <a:t>989</a:t>
                      </a:r>
                      <a:endParaRPr lang="sv-SE" sz="8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sv-SE" sz="800" b="0" u="none" strike="noStrike" dirty="0">
                          <a:solidFill>
                            <a:srgbClr val="000000"/>
                          </a:solidFill>
                          <a:effectLst/>
                        </a:rPr>
                        <a:t>231</a:t>
                      </a:r>
                      <a:endParaRPr lang="sv-SE" sz="8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75995338"/>
                  </a:ext>
                </a:extLst>
              </a:tr>
              <a:tr h="160527">
                <a:tc>
                  <a:txBody>
                    <a:bodyPr/>
                    <a:lstStyle/>
                    <a:p>
                      <a:pPr algn="l" fontAlgn="b"/>
                      <a:r>
                        <a:rPr lang="sv-SE" sz="800" b="0" u="none" strike="noStrike">
                          <a:solidFill>
                            <a:srgbClr val="000000"/>
                          </a:solidFill>
                          <a:effectLst/>
                        </a:rPr>
                        <a:t>No of Function Calls</a:t>
                      </a:r>
                      <a:endParaRPr lang="sv-SE" sz="8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sv-SE" sz="800" b="0" u="none" strike="noStrike">
                          <a:solidFill>
                            <a:srgbClr val="000000"/>
                          </a:solidFill>
                          <a:effectLst/>
                        </a:rPr>
                        <a:t>43</a:t>
                      </a:r>
                      <a:endParaRPr lang="sv-SE" sz="8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sv-SE" sz="800" b="0" u="none" strike="noStrike">
                          <a:solidFill>
                            <a:srgbClr val="000000"/>
                          </a:solidFill>
                          <a:effectLst/>
                        </a:rPr>
                        <a:t>11</a:t>
                      </a:r>
                      <a:endParaRPr lang="sv-SE" sz="8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554096794"/>
                  </a:ext>
                </a:extLst>
              </a:tr>
              <a:tr h="160527">
                <a:tc>
                  <a:txBody>
                    <a:bodyPr/>
                    <a:lstStyle/>
                    <a:p>
                      <a:pPr algn="l" fontAlgn="b"/>
                      <a:r>
                        <a:rPr lang="sv-SE" sz="800" b="0" u="none" strike="noStrike">
                          <a:solidFill>
                            <a:srgbClr val="000000"/>
                          </a:solidFill>
                          <a:effectLst/>
                        </a:rPr>
                        <a:t>No of Unique Functions</a:t>
                      </a:r>
                      <a:endParaRPr lang="sv-SE" sz="8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sv-SE" sz="800" b="0" u="none" strike="noStrike">
                          <a:solidFill>
                            <a:srgbClr val="000000"/>
                          </a:solidFill>
                          <a:effectLst/>
                        </a:rPr>
                        <a:t>1</a:t>
                      </a:r>
                      <a:endParaRPr lang="sv-SE" sz="8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sv-SE" sz="800" b="0" u="none" strike="noStrike" dirty="0">
                          <a:solidFill>
                            <a:srgbClr val="000000"/>
                          </a:solidFill>
                          <a:effectLst/>
                        </a:rPr>
                        <a:t>5</a:t>
                      </a:r>
                      <a:endParaRPr lang="sv-SE" sz="8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811423166"/>
                  </a:ext>
                </a:extLst>
              </a:tr>
              <a:tr h="160527">
                <a:tc>
                  <a:txBody>
                    <a:bodyPr/>
                    <a:lstStyle/>
                    <a:p>
                      <a:pPr algn="l" fontAlgn="b"/>
                      <a:r>
                        <a:rPr lang="en-GB" sz="800" b="0" u="none" strike="noStrike">
                          <a:solidFill>
                            <a:srgbClr val="000000"/>
                          </a:solidFill>
                          <a:effectLst/>
                        </a:rPr>
                        <a:t>No of Hard Coded Strings</a:t>
                      </a:r>
                      <a:endParaRPr lang="en-GB" sz="8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sv-SE" sz="800" b="0" u="none" strike="noStrike">
                          <a:solidFill>
                            <a:srgbClr val="000000"/>
                          </a:solidFill>
                          <a:effectLst/>
                        </a:rPr>
                        <a:t>6</a:t>
                      </a:r>
                      <a:endParaRPr lang="sv-SE" sz="8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sv-SE" sz="800" b="0" u="none" strike="noStrike" dirty="0">
                          <a:solidFill>
                            <a:srgbClr val="000000"/>
                          </a:solidFill>
                          <a:effectLst/>
                        </a:rPr>
                        <a:t>2 (0)</a:t>
                      </a:r>
                      <a:endParaRPr lang="sv-SE" sz="8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957322806"/>
                  </a:ext>
                </a:extLst>
              </a:tr>
              <a:tr h="160527">
                <a:tc>
                  <a:txBody>
                    <a:bodyPr/>
                    <a:lstStyle/>
                    <a:p>
                      <a:pPr algn="l" fontAlgn="b"/>
                      <a:r>
                        <a:rPr lang="en-GB" sz="800" b="0" u="none" strike="noStrike" dirty="0">
                          <a:solidFill>
                            <a:srgbClr val="000000"/>
                          </a:solidFill>
                          <a:effectLst/>
                        </a:rPr>
                        <a:t>No of Hard Classic References</a:t>
                      </a:r>
                      <a:endParaRPr lang="en-GB" sz="8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sv-SE" sz="800" b="0" u="none" strike="noStrike" dirty="0">
                          <a:solidFill>
                            <a:srgbClr val="000000"/>
                          </a:solidFill>
                          <a:effectLst/>
                        </a:rPr>
                        <a:t>88</a:t>
                      </a:r>
                      <a:endParaRPr lang="sv-SE" sz="8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sv-SE" sz="800" b="0" u="none" strike="noStrike" dirty="0">
                          <a:solidFill>
                            <a:srgbClr val="000000"/>
                          </a:solidFill>
                          <a:effectLst/>
                        </a:rPr>
                        <a:t>2</a:t>
                      </a:r>
                      <a:endParaRPr lang="sv-SE" sz="8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263222311"/>
                  </a:ext>
                </a:extLst>
              </a:tr>
            </a:tbl>
          </a:graphicData>
        </a:graphic>
      </p:graphicFrame>
      <p:sp>
        <p:nvSpPr>
          <p:cNvPr id="24" name="Content Placeholder 3">
            <a:extLst>
              <a:ext uri="{FF2B5EF4-FFF2-40B4-BE49-F238E27FC236}">
                <a16:creationId xmlns:a16="http://schemas.microsoft.com/office/drawing/2014/main" id="{6C2E47E0-D12E-E560-A734-43173884B578}"/>
              </a:ext>
            </a:extLst>
          </p:cNvPr>
          <p:cNvSpPr txBox="1">
            <a:spLocks/>
          </p:cNvSpPr>
          <p:nvPr/>
        </p:nvSpPr>
        <p:spPr bwMode="auto">
          <a:xfrm>
            <a:off x="755450" y="1416050"/>
            <a:ext cx="7633097" cy="3680719"/>
          </a:xfrm>
          <a:prstGeom prst="rect">
            <a:avLst/>
          </a:prstGeom>
          <a:solidFill>
            <a:srgbClr val="FAEED4"/>
          </a:solidFill>
          <a:ln w="9525">
            <a:solidFill>
              <a:schemeClr val="accent5">
                <a:lumMod val="50000"/>
              </a:schemeClr>
            </a:solidFill>
            <a:miter lim="800000"/>
            <a:headEnd/>
            <a:tailEnd/>
          </a:ln>
        </p:spPr>
        <p:txBody>
          <a:bodyPr vert="horz" wrap="square" lIns="0" tIns="0" rIns="0" bIns="0" numCol="1" anchor="t" anchorCtr="0" compatLnSpc="1">
            <a:prstTxWarp prst="textNoShape">
              <a:avLst/>
            </a:prstTxWarp>
          </a:bodyPr>
          <a:lstStyle>
            <a:lvl1pPr marL="228600" indent="-228600" algn="l" rtl="0" eaLnBrk="1" fontAlgn="base" hangingPunct="1">
              <a:lnSpc>
                <a:spcPts val="2100"/>
              </a:lnSpc>
              <a:spcBef>
                <a:spcPct val="0"/>
              </a:spcBef>
              <a:spcAft>
                <a:spcPts val="0"/>
              </a:spcAft>
              <a:buClr>
                <a:schemeClr val="accent2"/>
              </a:buClr>
              <a:buSzPct val="80000"/>
              <a:buFont typeface="Webdings" pitchFamily="18" charset="2"/>
              <a:buChar char="&lt;"/>
              <a:defRPr sz="1400">
                <a:solidFill>
                  <a:srgbClr val="717074"/>
                </a:solidFill>
                <a:latin typeface="+mn-lt"/>
                <a:ea typeface="+mn-ea"/>
                <a:cs typeface="+mn-cs"/>
              </a:defRPr>
            </a:lvl1pPr>
            <a:lvl2pPr marL="742950" indent="-285750" algn="l" rtl="0" eaLnBrk="1" fontAlgn="base" hangingPunct="1">
              <a:spcBef>
                <a:spcPct val="20000"/>
              </a:spcBef>
              <a:spcAft>
                <a:spcPct val="0"/>
              </a:spcAft>
              <a:buChar char="–"/>
              <a:defRPr sz="1300">
                <a:solidFill>
                  <a:srgbClr val="717074"/>
                </a:solidFill>
                <a:latin typeface="+mn-lt"/>
              </a:defRPr>
            </a:lvl2pPr>
            <a:lvl3pPr marL="1143000" indent="-228600" algn="l" rtl="0" eaLnBrk="1" fontAlgn="base" hangingPunct="1">
              <a:spcBef>
                <a:spcPct val="20000"/>
              </a:spcBef>
              <a:spcAft>
                <a:spcPct val="0"/>
              </a:spcAft>
              <a:buChar char="•"/>
              <a:defRPr sz="1100">
                <a:solidFill>
                  <a:srgbClr val="717074"/>
                </a:solidFill>
                <a:latin typeface="+mn-lt"/>
              </a:defRPr>
            </a:lvl3pPr>
            <a:lvl4pPr marL="1600200" indent="-228600" algn="l" rtl="0" eaLnBrk="1" fontAlgn="base" hangingPunct="1">
              <a:spcBef>
                <a:spcPct val="20000"/>
              </a:spcBef>
              <a:spcAft>
                <a:spcPct val="0"/>
              </a:spcAft>
              <a:buChar char="–"/>
              <a:defRPr sz="1100">
                <a:solidFill>
                  <a:srgbClr val="717074"/>
                </a:solidFill>
                <a:latin typeface="+mn-lt"/>
              </a:defRPr>
            </a:lvl4pPr>
            <a:lvl5pPr marL="2057400" indent="-228600" algn="l" rtl="0" eaLnBrk="1" fontAlgn="base" hangingPunct="1">
              <a:spcBef>
                <a:spcPct val="20000"/>
              </a:spcBef>
              <a:spcAft>
                <a:spcPct val="0"/>
              </a:spcAft>
              <a:buChar char="»"/>
              <a:defRPr sz="1100">
                <a:solidFill>
                  <a:srgbClr val="717074"/>
                </a:solidFill>
                <a:latin typeface="+mn-lt"/>
              </a:defRPr>
            </a:lvl5pPr>
            <a:lvl6pPr marL="2514600" indent="-228600" algn="l" rtl="0" eaLnBrk="1" fontAlgn="base" hangingPunct="1">
              <a:spcBef>
                <a:spcPct val="20000"/>
              </a:spcBef>
              <a:spcAft>
                <a:spcPct val="0"/>
              </a:spcAft>
              <a:buChar char="»"/>
              <a:defRPr sz="1600">
                <a:solidFill>
                  <a:srgbClr val="757477"/>
                </a:solidFill>
                <a:latin typeface="+mn-lt"/>
              </a:defRPr>
            </a:lvl6pPr>
            <a:lvl7pPr marL="2971800" indent="-228600" algn="l" rtl="0" eaLnBrk="1" fontAlgn="base" hangingPunct="1">
              <a:spcBef>
                <a:spcPct val="20000"/>
              </a:spcBef>
              <a:spcAft>
                <a:spcPct val="0"/>
              </a:spcAft>
              <a:buChar char="»"/>
              <a:defRPr sz="1600">
                <a:solidFill>
                  <a:srgbClr val="757477"/>
                </a:solidFill>
                <a:latin typeface="+mn-lt"/>
              </a:defRPr>
            </a:lvl7pPr>
            <a:lvl8pPr marL="3429000" indent="-228600" algn="l" rtl="0" eaLnBrk="1" fontAlgn="base" hangingPunct="1">
              <a:spcBef>
                <a:spcPct val="20000"/>
              </a:spcBef>
              <a:spcAft>
                <a:spcPct val="0"/>
              </a:spcAft>
              <a:buChar char="»"/>
              <a:defRPr sz="1600">
                <a:solidFill>
                  <a:srgbClr val="757477"/>
                </a:solidFill>
                <a:latin typeface="+mn-lt"/>
              </a:defRPr>
            </a:lvl8pPr>
            <a:lvl9pPr marL="3886200" indent="-228600" algn="l" rtl="0" eaLnBrk="1" fontAlgn="base" hangingPunct="1">
              <a:spcBef>
                <a:spcPct val="20000"/>
              </a:spcBef>
              <a:spcAft>
                <a:spcPct val="0"/>
              </a:spcAft>
              <a:buChar char="»"/>
              <a:defRPr sz="1600">
                <a:solidFill>
                  <a:srgbClr val="757477"/>
                </a:solidFill>
                <a:latin typeface="+mn-lt"/>
              </a:defRPr>
            </a:lvl9pPr>
          </a:lstStyle>
          <a:p>
            <a:r>
              <a:rPr lang="sv-SE" sz="1200" kern="0" dirty="0"/>
              <a:t>No </a:t>
            </a:r>
            <a:r>
              <a:rPr lang="sv-SE" sz="1200" kern="0" dirty="0" err="1"/>
              <a:t>of</a:t>
            </a:r>
            <a:r>
              <a:rPr lang="sv-SE" sz="1200" kern="0" dirty="0"/>
              <a:t> Chars – not </a:t>
            </a:r>
            <a:r>
              <a:rPr lang="sv-SE" sz="1200" kern="0" dirty="0" err="1"/>
              <a:t>really</a:t>
            </a:r>
            <a:r>
              <a:rPr lang="sv-SE" sz="1200" kern="0" dirty="0"/>
              <a:t> a problem </a:t>
            </a:r>
            <a:r>
              <a:rPr lang="sv-SE" sz="1200" kern="0" dirty="0" err="1"/>
              <a:t>but</a:t>
            </a:r>
            <a:r>
              <a:rPr lang="sv-SE" sz="1200" kern="0" dirty="0"/>
              <a:t> </a:t>
            </a:r>
            <a:r>
              <a:rPr lang="sv-SE" sz="1200" kern="0" dirty="0" err="1"/>
              <a:t>more</a:t>
            </a:r>
            <a:r>
              <a:rPr lang="sv-SE" sz="1200" kern="0" dirty="0"/>
              <a:t> to read</a:t>
            </a:r>
            <a:br>
              <a:rPr lang="sv-SE" sz="1200" kern="0" dirty="0"/>
            </a:br>
            <a:endParaRPr lang="sv-SE" sz="1200" kern="0" dirty="0"/>
          </a:p>
          <a:p>
            <a:r>
              <a:rPr lang="sv-SE" sz="1200" kern="0" dirty="0"/>
              <a:t>No </a:t>
            </a:r>
            <a:r>
              <a:rPr lang="sv-SE" sz="1200" kern="0" dirty="0" err="1"/>
              <a:t>of</a:t>
            </a:r>
            <a:r>
              <a:rPr lang="sv-SE" sz="1200" kern="0" dirty="0"/>
              <a:t> </a:t>
            </a:r>
            <a:r>
              <a:rPr lang="sv-SE" sz="1200" kern="0" dirty="0" err="1"/>
              <a:t>Function</a:t>
            </a:r>
            <a:r>
              <a:rPr lang="sv-SE" sz="1200" kern="0" dirty="0"/>
              <a:t> Calls – </a:t>
            </a:r>
            <a:r>
              <a:rPr lang="sv-SE" sz="1200" kern="0" dirty="0" err="1"/>
              <a:t>each</a:t>
            </a:r>
            <a:r>
              <a:rPr lang="sv-SE" sz="1200" kern="0" dirty="0"/>
              <a:t> call is a </a:t>
            </a:r>
            <a:r>
              <a:rPr lang="sv-SE" sz="1200" kern="0" dirty="0" err="1"/>
              <a:t>possible</a:t>
            </a:r>
            <a:r>
              <a:rPr lang="sv-SE" sz="1200" kern="0" dirty="0"/>
              <a:t> source for </a:t>
            </a:r>
            <a:r>
              <a:rPr lang="sv-SE" sz="1200" kern="0" dirty="0" err="1"/>
              <a:t>bugs</a:t>
            </a:r>
            <a:r>
              <a:rPr lang="sv-SE" sz="1200" kern="0" dirty="0"/>
              <a:t>. </a:t>
            </a:r>
            <a:r>
              <a:rPr lang="sv-SE" sz="1200" kern="0" dirty="0" err="1"/>
              <a:t>Fewer</a:t>
            </a:r>
            <a:r>
              <a:rPr lang="sv-SE" sz="1200" kern="0" dirty="0"/>
              <a:t> is </a:t>
            </a:r>
            <a:r>
              <a:rPr lang="sv-SE" sz="1200" kern="0" dirty="0" err="1"/>
              <a:t>better</a:t>
            </a:r>
            <a:r>
              <a:rPr lang="sv-SE" sz="1200" kern="0" dirty="0"/>
              <a:t> and </a:t>
            </a:r>
            <a:r>
              <a:rPr lang="sv-SE" sz="1200" kern="0" dirty="0" err="1"/>
              <a:t>more</a:t>
            </a:r>
            <a:r>
              <a:rPr lang="sv-SE" sz="1200" kern="0" dirty="0"/>
              <a:t> </a:t>
            </a:r>
            <a:r>
              <a:rPr lang="sv-SE" sz="1200" kern="0" dirty="0" err="1"/>
              <a:t>stable</a:t>
            </a:r>
            <a:br>
              <a:rPr lang="sv-SE" sz="1200" kern="0" dirty="0"/>
            </a:br>
            <a:endParaRPr lang="sv-SE" sz="1200" kern="0" dirty="0"/>
          </a:p>
          <a:p>
            <a:r>
              <a:rPr lang="sv-SE" sz="1200" kern="0" dirty="0"/>
              <a:t>No </a:t>
            </a:r>
            <a:r>
              <a:rPr lang="sv-SE" sz="1200" kern="0" dirty="0" err="1"/>
              <a:t>of</a:t>
            </a:r>
            <a:r>
              <a:rPr lang="sv-SE" sz="1200" kern="0" dirty="0"/>
              <a:t> </a:t>
            </a:r>
            <a:r>
              <a:rPr lang="sv-SE" sz="1200" kern="0" dirty="0" err="1"/>
              <a:t>Unique</a:t>
            </a:r>
            <a:r>
              <a:rPr lang="sv-SE" sz="1200" kern="0" dirty="0"/>
              <a:t> </a:t>
            </a:r>
            <a:r>
              <a:rPr lang="sv-SE" sz="1200" kern="0" dirty="0" err="1"/>
              <a:t>Functions</a:t>
            </a:r>
            <a:r>
              <a:rPr lang="sv-SE" sz="1200" kern="0" dirty="0"/>
              <a:t> – </a:t>
            </a:r>
            <a:r>
              <a:rPr lang="sv-SE" sz="1200" kern="0" dirty="0" err="1"/>
              <a:t>when</a:t>
            </a:r>
            <a:r>
              <a:rPr lang="sv-SE" sz="1200" kern="0" dirty="0"/>
              <a:t> </a:t>
            </a:r>
            <a:r>
              <a:rPr lang="sv-SE" sz="1200" kern="0" dirty="0" err="1"/>
              <a:t>one</a:t>
            </a:r>
            <a:r>
              <a:rPr lang="sv-SE" sz="1200" kern="0" dirty="0"/>
              <a:t> </a:t>
            </a:r>
            <a:r>
              <a:rPr lang="sv-SE" sz="1200" kern="0" dirty="0" err="1"/>
              <a:t>other</a:t>
            </a:r>
            <a:r>
              <a:rPr lang="sv-SE" sz="1200" kern="0" dirty="0"/>
              <a:t> </a:t>
            </a:r>
            <a:r>
              <a:rPr lang="sv-SE" sz="1200" kern="0" dirty="0" err="1"/>
              <a:t>function</a:t>
            </a:r>
            <a:r>
              <a:rPr lang="sv-SE" sz="1200" kern="0" dirty="0"/>
              <a:t> </a:t>
            </a:r>
            <a:r>
              <a:rPr lang="sv-SE" sz="1200" kern="0" dirty="0" err="1"/>
              <a:t>can</a:t>
            </a:r>
            <a:r>
              <a:rPr lang="sv-SE" sz="1200" kern="0" dirty="0"/>
              <a:t> </a:t>
            </a:r>
            <a:r>
              <a:rPr lang="sv-SE" sz="1200" kern="0" dirty="0" err="1"/>
              <a:t>replace</a:t>
            </a:r>
            <a:r>
              <a:rPr lang="sv-SE" sz="1200" kern="0" dirty="0"/>
              <a:t> </a:t>
            </a:r>
            <a:r>
              <a:rPr lang="sv-SE" sz="1200" kern="0" dirty="0" err="1"/>
              <a:t>multiple</a:t>
            </a:r>
            <a:r>
              <a:rPr lang="sv-SE" sz="1200" kern="0" dirty="0"/>
              <a:t> calls, it </a:t>
            </a:r>
            <a:r>
              <a:rPr lang="sv-SE" sz="1200" kern="0" dirty="0" err="1"/>
              <a:t>may</a:t>
            </a:r>
            <a:r>
              <a:rPr lang="sv-SE" sz="1200" kern="0" dirty="0"/>
              <a:t> be </a:t>
            </a:r>
            <a:r>
              <a:rPr lang="sv-SE" sz="1200" kern="0" dirty="0" err="1"/>
              <a:t>worth</a:t>
            </a:r>
            <a:r>
              <a:rPr lang="sv-SE" sz="1200" kern="0" dirty="0"/>
              <a:t> the </a:t>
            </a:r>
            <a:r>
              <a:rPr lang="sv-SE" sz="1200" kern="0" dirty="0" err="1"/>
              <a:t>while</a:t>
            </a:r>
            <a:r>
              <a:rPr lang="sv-SE" sz="1200" kern="0" dirty="0"/>
              <a:t> to </a:t>
            </a:r>
            <a:r>
              <a:rPr lang="sv-SE" sz="1200" kern="0" dirty="0" err="1"/>
              <a:t>learn</a:t>
            </a:r>
            <a:r>
              <a:rPr lang="sv-SE" sz="1200" kern="0" dirty="0"/>
              <a:t> and </a:t>
            </a:r>
            <a:r>
              <a:rPr lang="sv-SE" sz="1200" kern="0" dirty="0" err="1"/>
              <a:t>use</a:t>
            </a:r>
            <a:r>
              <a:rPr lang="sv-SE" sz="1200" kern="0" dirty="0"/>
              <a:t> it</a:t>
            </a:r>
            <a:br>
              <a:rPr lang="sv-SE" sz="1200" kern="0" dirty="0"/>
            </a:br>
            <a:endParaRPr lang="sv-SE" sz="1200" kern="0" dirty="0"/>
          </a:p>
          <a:p>
            <a:r>
              <a:rPr lang="sv-SE" sz="1200" kern="0" dirty="0"/>
              <a:t>No </a:t>
            </a:r>
            <a:r>
              <a:rPr lang="sv-SE" sz="1200" kern="0" dirty="0" err="1"/>
              <a:t>of</a:t>
            </a:r>
            <a:r>
              <a:rPr lang="sv-SE" sz="1200" kern="0" dirty="0"/>
              <a:t> Hard </a:t>
            </a:r>
            <a:r>
              <a:rPr lang="sv-SE" sz="1200" kern="0" dirty="0" err="1"/>
              <a:t>Coded</a:t>
            </a:r>
            <a:r>
              <a:rPr lang="sv-SE" sz="1200" kern="0" dirty="0"/>
              <a:t> Strings – </a:t>
            </a:r>
            <a:r>
              <a:rPr lang="sv-SE" sz="1200" kern="0" dirty="0" err="1"/>
              <a:t>avoid</a:t>
            </a:r>
            <a:r>
              <a:rPr lang="sv-SE" sz="1200" kern="0" dirty="0"/>
              <a:t> </a:t>
            </a:r>
            <a:r>
              <a:rPr lang="sv-SE" sz="1200" kern="0" dirty="0" err="1"/>
              <a:t>them</a:t>
            </a:r>
            <a:r>
              <a:rPr lang="sv-SE" sz="1200" kern="0" dirty="0"/>
              <a:t> </a:t>
            </a:r>
            <a:r>
              <a:rPr lang="sv-SE" sz="1200" kern="0" dirty="0" err="1"/>
              <a:t>since</a:t>
            </a:r>
            <a:r>
              <a:rPr lang="sv-SE" sz="1200" kern="0" dirty="0"/>
              <a:t> </a:t>
            </a:r>
            <a:r>
              <a:rPr lang="sv-SE" sz="1200" kern="0" dirty="0" err="1"/>
              <a:t>when</a:t>
            </a:r>
            <a:r>
              <a:rPr lang="sv-SE" sz="1200" kern="0" dirty="0"/>
              <a:t> the data/string </a:t>
            </a:r>
            <a:r>
              <a:rPr lang="sv-SE" sz="1200" kern="0" dirty="0" err="1"/>
              <a:t>changes</a:t>
            </a:r>
            <a:r>
              <a:rPr lang="sv-SE" sz="1200" kern="0" dirty="0"/>
              <a:t>, </a:t>
            </a:r>
            <a:r>
              <a:rPr lang="sv-SE" sz="1200" kern="0" dirty="0" err="1"/>
              <a:t>formulas</a:t>
            </a:r>
            <a:r>
              <a:rPr lang="sv-SE" sz="1200" kern="0" dirty="0"/>
              <a:t> has to be </a:t>
            </a:r>
            <a:r>
              <a:rPr lang="sv-SE" sz="1200" kern="0" dirty="0" err="1"/>
              <a:t>updated</a:t>
            </a:r>
            <a:r>
              <a:rPr lang="sv-SE" sz="1200" kern="0" dirty="0"/>
              <a:t>. </a:t>
            </a:r>
            <a:r>
              <a:rPr lang="sv-SE" sz="1200" kern="0" dirty="0" err="1"/>
              <a:t>Unless</a:t>
            </a:r>
            <a:r>
              <a:rPr lang="sv-SE" sz="1200" kern="0" dirty="0"/>
              <a:t> the string is a never </a:t>
            </a:r>
            <a:r>
              <a:rPr lang="sv-SE" sz="1200" kern="0" dirty="0" err="1"/>
              <a:t>changing</a:t>
            </a:r>
            <a:r>
              <a:rPr lang="sv-SE" sz="1200" kern="0" dirty="0"/>
              <a:t> </a:t>
            </a:r>
            <a:r>
              <a:rPr lang="sv-SE" sz="1200" kern="0" dirty="0" err="1"/>
              <a:t>empty</a:t>
            </a:r>
            <a:r>
              <a:rPr lang="sv-SE" sz="1200" kern="0" dirty="0"/>
              <a:t> string</a:t>
            </a:r>
            <a:br>
              <a:rPr lang="sv-SE" sz="1200" kern="0" dirty="0"/>
            </a:br>
            <a:endParaRPr lang="sv-SE" sz="1200" kern="0" dirty="0"/>
          </a:p>
          <a:p>
            <a:r>
              <a:rPr lang="sv-SE" sz="1200" kern="0" dirty="0"/>
              <a:t>No </a:t>
            </a:r>
            <a:r>
              <a:rPr lang="sv-SE" sz="1200" kern="0" dirty="0" err="1"/>
              <a:t>of</a:t>
            </a:r>
            <a:r>
              <a:rPr lang="sv-SE" sz="1200" kern="0" dirty="0"/>
              <a:t> Hard Classic </a:t>
            </a:r>
            <a:r>
              <a:rPr lang="sv-SE" sz="1200" kern="0" dirty="0" err="1"/>
              <a:t>References</a:t>
            </a:r>
            <a:r>
              <a:rPr lang="sv-SE" sz="1200" kern="0" dirty="0"/>
              <a:t> – </a:t>
            </a:r>
            <a:r>
              <a:rPr lang="sv-SE" sz="1200" kern="0" dirty="0" err="1"/>
              <a:t>well</a:t>
            </a:r>
            <a:r>
              <a:rPr lang="sv-SE" sz="1200" kern="0" dirty="0"/>
              <a:t>, </a:t>
            </a:r>
            <a:r>
              <a:rPr lang="sv-SE" sz="1200" kern="0" dirty="0" err="1"/>
              <a:t>it’s</a:t>
            </a:r>
            <a:r>
              <a:rPr lang="sv-SE" sz="1200" kern="0" dirty="0"/>
              <a:t> </a:t>
            </a:r>
            <a:r>
              <a:rPr lang="sv-SE" sz="1200" kern="0" dirty="0" err="1"/>
              <a:t>simply</a:t>
            </a:r>
            <a:r>
              <a:rPr lang="sv-SE" sz="1200" kern="0" dirty="0"/>
              <a:t> a </a:t>
            </a:r>
            <a:r>
              <a:rPr lang="sv-SE" sz="1200" kern="0" dirty="0" err="1"/>
              <a:t>classic</a:t>
            </a:r>
            <a:r>
              <a:rPr lang="sv-SE" sz="1200" kern="0" dirty="0"/>
              <a:t> </a:t>
            </a:r>
            <a:r>
              <a:rPr lang="sv-SE" sz="1200" kern="0" dirty="0" err="1"/>
              <a:t>way</a:t>
            </a:r>
            <a:r>
              <a:rPr lang="sv-SE" sz="1200" kern="0" dirty="0"/>
              <a:t> </a:t>
            </a:r>
            <a:r>
              <a:rPr lang="sv-SE" sz="1200" kern="0" dirty="0" err="1"/>
              <a:t>of</a:t>
            </a:r>
            <a:r>
              <a:rPr lang="sv-SE" sz="1200" kern="0" dirty="0"/>
              <a:t> </a:t>
            </a:r>
            <a:r>
              <a:rPr lang="sv-SE" sz="1200" kern="0" dirty="0" err="1"/>
              <a:t>writing</a:t>
            </a:r>
            <a:r>
              <a:rPr lang="sv-SE" sz="1200" kern="0" dirty="0"/>
              <a:t> </a:t>
            </a:r>
            <a:r>
              <a:rPr lang="sv-SE" sz="1200" kern="0" dirty="0" err="1"/>
              <a:t>formulas</a:t>
            </a:r>
            <a:r>
              <a:rPr lang="sv-SE" sz="1200" kern="0" dirty="0"/>
              <a:t> </a:t>
            </a:r>
            <a:r>
              <a:rPr lang="sv-SE" sz="1200" kern="0" dirty="0" err="1"/>
              <a:t>excluding</a:t>
            </a:r>
            <a:r>
              <a:rPr lang="sv-SE" sz="1200" kern="0" dirty="0"/>
              <a:t> </a:t>
            </a:r>
            <a:r>
              <a:rPr lang="sv-SE" sz="1200" kern="0" dirty="0" err="1"/>
              <a:t>possibilities</a:t>
            </a:r>
            <a:r>
              <a:rPr lang="sv-SE" sz="1200" kern="0" dirty="0"/>
              <a:t> like </a:t>
            </a:r>
            <a:r>
              <a:rPr lang="sv-SE" sz="1200" kern="0" dirty="0" err="1"/>
              <a:t>sorting</a:t>
            </a:r>
            <a:r>
              <a:rPr lang="sv-SE" sz="1200" kern="0" dirty="0"/>
              <a:t>. </a:t>
            </a:r>
            <a:r>
              <a:rPr lang="en-GB" sz="1200" kern="0" dirty="0"/>
              <a:t>It is time-consuming when fixing bugs or maintaining such as introducing changes in the organization, or just further clean development.</a:t>
            </a:r>
            <a:endParaRPr lang="sv-SE" sz="1200" kern="0" dirty="0"/>
          </a:p>
          <a:p>
            <a:endParaRPr lang="sv-SE" sz="1200" kern="0" dirty="0"/>
          </a:p>
        </p:txBody>
      </p:sp>
      <p:pic>
        <p:nvPicPr>
          <p:cNvPr id="4" name="Picture 3">
            <a:extLst>
              <a:ext uri="{FF2B5EF4-FFF2-40B4-BE49-F238E27FC236}">
                <a16:creationId xmlns:a16="http://schemas.microsoft.com/office/drawing/2014/main" id="{9231695B-89A7-1553-3412-8B5508155709}"/>
              </a:ext>
            </a:extLst>
          </p:cNvPr>
          <p:cNvPicPr>
            <a:picLocks noChangeAspect="1"/>
          </p:cNvPicPr>
          <p:nvPr/>
        </p:nvPicPr>
        <p:blipFill>
          <a:blip r:embed="rId5"/>
          <a:stretch>
            <a:fillRect/>
          </a:stretch>
        </p:blipFill>
        <p:spPr>
          <a:xfrm>
            <a:off x="4021910" y="4334158"/>
            <a:ext cx="4703439" cy="1358035"/>
          </a:xfrm>
          <a:prstGeom prst="flowChartDocument">
            <a:avLst/>
          </a:prstGeom>
          <a:ln>
            <a:solidFill>
              <a:schemeClr val="bg2"/>
            </a:solidFill>
          </a:ln>
        </p:spPr>
      </p:pic>
      <p:pic>
        <p:nvPicPr>
          <p:cNvPr id="5" name="Picture 4">
            <a:extLst>
              <a:ext uri="{FF2B5EF4-FFF2-40B4-BE49-F238E27FC236}">
                <a16:creationId xmlns:a16="http://schemas.microsoft.com/office/drawing/2014/main" id="{8218735A-295E-13B6-C5C0-792C41AFAA55}"/>
              </a:ext>
            </a:extLst>
          </p:cNvPr>
          <p:cNvPicPr>
            <a:picLocks noChangeAspect="1"/>
          </p:cNvPicPr>
          <p:nvPr/>
        </p:nvPicPr>
        <p:blipFill rotWithShape="1">
          <a:blip r:embed="rId5"/>
          <a:srcRect b="59090"/>
          <a:stretch/>
        </p:blipFill>
        <p:spPr>
          <a:xfrm>
            <a:off x="4021910" y="4335297"/>
            <a:ext cx="4703439" cy="555571"/>
          </a:xfrm>
          <a:prstGeom prst="rect">
            <a:avLst/>
          </a:prstGeom>
          <a:ln>
            <a:solidFill>
              <a:schemeClr val="bg2"/>
            </a:solidFill>
          </a:ln>
        </p:spPr>
      </p:pic>
      <p:pic>
        <p:nvPicPr>
          <p:cNvPr id="6" name="Picture 5">
            <a:extLst>
              <a:ext uri="{FF2B5EF4-FFF2-40B4-BE49-F238E27FC236}">
                <a16:creationId xmlns:a16="http://schemas.microsoft.com/office/drawing/2014/main" id="{701E7C06-8687-DB56-58EA-1EC1CC586FD7}"/>
              </a:ext>
            </a:extLst>
          </p:cNvPr>
          <p:cNvPicPr>
            <a:picLocks noChangeAspect="1"/>
          </p:cNvPicPr>
          <p:nvPr/>
        </p:nvPicPr>
        <p:blipFill rotWithShape="1">
          <a:blip r:embed="rId6"/>
          <a:srcRect b="59060"/>
          <a:stretch/>
        </p:blipFill>
        <p:spPr>
          <a:xfrm>
            <a:off x="1907704" y="3891696"/>
            <a:ext cx="1426049" cy="2571264"/>
          </a:xfrm>
          <a:prstGeom prst="flowChartDocument">
            <a:avLst/>
          </a:prstGeom>
          <a:ln>
            <a:solidFill>
              <a:schemeClr val="tx2">
                <a:lumMod val="20000"/>
                <a:lumOff val="80000"/>
              </a:schemeClr>
            </a:solidFill>
          </a:ln>
        </p:spPr>
      </p:pic>
    </p:spTree>
    <p:extLst>
      <p:ext uri="{BB962C8B-B14F-4D97-AF65-F5344CB8AC3E}">
        <p14:creationId xmlns:p14="http://schemas.microsoft.com/office/powerpoint/2010/main" val="1595256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nodeType="withEffect">
                                  <p:stCondLst>
                                    <p:cond delay="25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childTnLst>
                          </p:cTn>
                        </p:par>
                        <p:par>
                          <p:cTn id="11" fill="hold">
                            <p:stCondLst>
                              <p:cond delay="750"/>
                            </p:stCondLst>
                            <p:childTnLst>
                              <p:par>
                                <p:cTn id="12" presetID="22" presetClass="entr" presetSubtype="8" fill="hold" grpId="0" nodeType="afterEffect">
                                  <p:stCondLst>
                                    <p:cond delay="250"/>
                                  </p:stCondLst>
                                  <p:childTnLst>
                                    <p:set>
                                      <p:cBhvr>
                                        <p:cTn id="13" dur="1" fill="hold">
                                          <p:stCondLst>
                                            <p:cond delay="0"/>
                                          </p:stCondLst>
                                        </p:cTn>
                                        <p:tgtEl>
                                          <p:spTgt spid="15">
                                            <p:txEl>
                                              <p:pRg st="0" end="0"/>
                                            </p:txEl>
                                          </p:spTgt>
                                        </p:tgtEl>
                                        <p:attrNameLst>
                                          <p:attrName>style.visibility</p:attrName>
                                        </p:attrNameLst>
                                      </p:cBhvr>
                                      <p:to>
                                        <p:strVal val="visible"/>
                                      </p:to>
                                    </p:set>
                                    <p:animEffect transition="in" filter="wipe(left)">
                                      <p:cBhvr>
                                        <p:cTn id="14" dur="500"/>
                                        <p:tgtEl>
                                          <p:spTgt spid="15">
                                            <p:txEl>
                                              <p:pRg st="0" end="0"/>
                                            </p:txEl>
                                          </p:spTgt>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5">
                                            <p:txEl>
                                              <p:pRg st="1" end="1"/>
                                            </p:txEl>
                                          </p:spTgt>
                                        </p:tgtEl>
                                        <p:attrNameLst>
                                          <p:attrName>style.visibility</p:attrName>
                                        </p:attrNameLst>
                                      </p:cBhvr>
                                      <p:to>
                                        <p:strVal val="visible"/>
                                      </p:to>
                                    </p:set>
                                    <p:animEffect transition="in" filter="wipe(left)">
                                      <p:cBhvr>
                                        <p:cTn id="18" dur="500"/>
                                        <p:tgtEl>
                                          <p:spTgt spid="15">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7">
                                            <p:txEl>
                                              <p:pRg st="0" end="0"/>
                                            </p:txEl>
                                          </p:spTgt>
                                        </p:tgtEl>
                                        <p:attrNameLst>
                                          <p:attrName>style.visibility</p:attrName>
                                        </p:attrNameLst>
                                      </p:cBhvr>
                                      <p:to>
                                        <p:strVal val="visible"/>
                                      </p:to>
                                    </p:set>
                                    <p:animEffect transition="in" filter="wipe(left)">
                                      <p:cBhvr>
                                        <p:cTn id="23" dur="500"/>
                                        <p:tgtEl>
                                          <p:spTgt spid="17">
                                            <p:txEl>
                                              <p:pRg st="0" end="0"/>
                                            </p:txEl>
                                          </p:spTgt>
                                        </p:tgtEl>
                                      </p:cBhvr>
                                    </p:animEffect>
                                  </p:childTnLst>
                                </p:cTn>
                              </p:par>
                            </p:childTnLst>
                          </p:cTn>
                        </p:par>
                        <p:par>
                          <p:cTn id="24" fill="hold">
                            <p:stCondLst>
                              <p:cond delay="500"/>
                            </p:stCondLst>
                            <p:childTnLst>
                              <p:par>
                                <p:cTn id="25" presetID="22" presetClass="entr" presetSubtype="8" fill="hold" grpId="0" nodeType="afterEffect">
                                  <p:stCondLst>
                                    <p:cond delay="0"/>
                                  </p:stCondLst>
                                  <p:childTnLst>
                                    <p:set>
                                      <p:cBhvr>
                                        <p:cTn id="26" dur="1" fill="hold">
                                          <p:stCondLst>
                                            <p:cond delay="0"/>
                                          </p:stCondLst>
                                        </p:cTn>
                                        <p:tgtEl>
                                          <p:spTgt spid="17">
                                            <p:txEl>
                                              <p:pRg st="1" end="1"/>
                                            </p:txEl>
                                          </p:spTgt>
                                        </p:tgtEl>
                                        <p:attrNameLst>
                                          <p:attrName>style.visibility</p:attrName>
                                        </p:attrNameLst>
                                      </p:cBhvr>
                                      <p:to>
                                        <p:strVal val="visible"/>
                                      </p:to>
                                    </p:set>
                                    <p:animEffect transition="in" filter="wipe(left)">
                                      <p:cBhvr>
                                        <p:cTn id="27" dur="500"/>
                                        <p:tgtEl>
                                          <p:spTgt spid="17">
                                            <p:txEl>
                                              <p:pRg st="1" end="1"/>
                                            </p:txEl>
                                          </p:spTgt>
                                        </p:tgtEl>
                                      </p:cBhvr>
                                    </p:animEffect>
                                  </p:childTnLst>
                                </p:cTn>
                              </p:par>
                            </p:childTnLst>
                          </p:cTn>
                        </p:par>
                        <p:par>
                          <p:cTn id="28" fill="hold">
                            <p:stCondLst>
                              <p:cond delay="1000"/>
                            </p:stCondLst>
                            <p:childTnLst>
                              <p:par>
                                <p:cTn id="29" presetID="10" presetClass="entr" presetSubtype="0" fill="hold" grpId="0" nodeType="afterEffect">
                                  <p:stCondLst>
                                    <p:cond delay="250"/>
                                  </p:stCondLst>
                                  <p:childTnLst>
                                    <p:set>
                                      <p:cBhvr>
                                        <p:cTn id="30" dur="1" fill="hold">
                                          <p:stCondLst>
                                            <p:cond delay="0"/>
                                          </p:stCondLst>
                                        </p:cTn>
                                        <p:tgtEl>
                                          <p:spTgt spid="17">
                                            <p:txEl>
                                              <p:pRg st="2" end="2"/>
                                            </p:txEl>
                                          </p:spTgt>
                                        </p:tgtEl>
                                        <p:attrNameLst>
                                          <p:attrName>style.visibility</p:attrName>
                                        </p:attrNameLst>
                                      </p:cBhvr>
                                      <p:to>
                                        <p:strVal val="visible"/>
                                      </p:to>
                                    </p:set>
                                    <p:animEffect transition="in" filter="fade">
                                      <p:cBhvr>
                                        <p:cTn id="31" dur="750"/>
                                        <p:tgtEl>
                                          <p:spTgt spid="17">
                                            <p:txEl>
                                              <p:pRg st="2" end="2"/>
                                            </p:txEl>
                                          </p:spTgt>
                                        </p:tgtEl>
                                      </p:cBhvr>
                                    </p:animEffect>
                                  </p:childTnLst>
                                </p:cTn>
                              </p:par>
                            </p:childTnLst>
                          </p:cTn>
                        </p:par>
                        <p:par>
                          <p:cTn id="32" fill="hold">
                            <p:stCondLst>
                              <p:cond delay="2000"/>
                            </p:stCondLst>
                            <p:childTnLst>
                              <p:par>
                                <p:cTn id="33" presetID="47" presetClass="entr" presetSubtype="0" fill="hold" nodeType="afterEffect">
                                  <p:stCondLst>
                                    <p:cond delay="25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1000"/>
                                        <p:tgtEl>
                                          <p:spTgt spid="5"/>
                                        </p:tgtEl>
                                      </p:cBhvr>
                                    </p:animEffect>
                                    <p:anim calcmode="lin" valueType="num">
                                      <p:cBhvr>
                                        <p:cTn id="36" dur="1000" fill="hold"/>
                                        <p:tgtEl>
                                          <p:spTgt spid="5"/>
                                        </p:tgtEl>
                                        <p:attrNameLst>
                                          <p:attrName>ppt_x</p:attrName>
                                        </p:attrNameLst>
                                      </p:cBhvr>
                                      <p:tavLst>
                                        <p:tav tm="0">
                                          <p:val>
                                            <p:strVal val="#ppt_x"/>
                                          </p:val>
                                        </p:tav>
                                        <p:tav tm="100000">
                                          <p:val>
                                            <p:strVal val="#ppt_x"/>
                                          </p:val>
                                        </p:tav>
                                      </p:tavLst>
                                    </p:anim>
                                    <p:anim calcmode="lin" valueType="num">
                                      <p:cBhvr>
                                        <p:cTn id="37" dur="1000" fill="hold"/>
                                        <p:tgtEl>
                                          <p:spTgt spid="5"/>
                                        </p:tgtEl>
                                        <p:attrNameLst>
                                          <p:attrName>ppt_y</p:attrName>
                                        </p:attrNameLst>
                                      </p:cBhvr>
                                      <p:tavLst>
                                        <p:tav tm="0">
                                          <p:val>
                                            <p:strVal val="#ppt_y-.1"/>
                                          </p:val>
                                        </p:tav>
                                        <p:tav tm="100000">
                                          <p:val>
                                            <p:strVal val="#ppt_y"/>
                                          </p:val>
                                        </p:tav>
                                      </p:tavLst>
                                    </p:anim>
                                  </p:childTnLst>
                                </p:cTn>
                              </p:par>
                            </p:childTnLst>
                          </p:cTn>
                        </p:par>
                        <p:par>
                          <p:cTn id="38" fill="hold">
                            <p:stCondLst>
                              <p:cond delay="3250"/>
                            </p:stCondLst>
                            <p:childTnLst>
                              <p:par>
                                <p:cTn id="39" presetID="47" presetClass="entr" presetSubtype="0" fill="hold" nodeType="afterEffect">
                                  <p:stCondLst>
                                    <p:cond delay="250"/>
                                  </p:stCondLst>
                                  <p:childTnLst>
                                    <p:set>
                                      <p:cBhvr>
                                        <p:cTn id="40" dur="1" fill="hold">
                                          <p:stCondLst>
                                            <p:cond delay="0"/>
                                          </p:stCondLst>
                                        </p:cTn>
                                        <p:tgtEl>
                                          <p:spTgt spid="6"/>
                                        </p:tgtEl>
                                        <p:attrNameLst>
                                          <p:attrName>style.visibility</p:attrName>
                                        </p:attrNameLst>
                                      </p:cBhvr>
                                      <p:to>
                                        <p:strVal val="visible"/>
                                      </p:to>
                                    </p:set>
                                    <p:animEffect transition="in" filter="fade">
                                      <p:cBhvr>
                                        <p:cTn id="41" dur="1000"/>
                                        <p:tgtEl>
                                          <p:spTgt spid="6"/>
                                        </p:tgtEl>
                                      </p:cBhvr>
                                    </p:animEffect>
                                    <p:anim calcmode="lin" valueType="num">
                                      <p:cBhvr>
                                        <p:cTn id="42" dur="1000" fill="hold"/>
                                        <p:tgtEl>
                                          <p:spTgt spid="6"/>
                                        </p:tgtEl>
                                        <p:attrNameLst>
                                          <p:attrName>ppt_x</p:attrName>
                                        </p:attrNameLst>
                                      </p:cBhvr>
                                      <p:tavLst>
                                        <p:tav tm="0">
                                          <p:val>
                                            <p:strVal val="#ppt_x"/>
                                          </p:val>
                                        </p:tav>
                                        <p:tav tm="100000">
                                          <p:val>
                                            <p:strVal val="#ppt_x"/>
                                          </p:val>
                                        </p:tav>
                                      </p:tavLst>
                                    </p:anim>
                                    <p:anim calcmode="lin" valueType="num">
                                      <p:cBhvr>
                                        <p:cTn id="4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7">
                                            <p:txEl>
                                              <p:pRg st="3" end="3"/>
                                            </p:txEl>
                                          </p:spTgt>
                                        </p:tgtEl>
                                        <p:attrNameLst>
                                          <p:attrName>style.visibility</p:attrName>
                                        </p:attrNameLst>
                                      </p:cBhvr>
                                      <p:to>
                                        <p:strVal val="visible"/>
                                      </p:to>
                                    </p:set>
                                    <p:animEffect transition="in" filter="fade">
                                      <p:cBhvr>
                                        <p:cTn id="48" dur="750"/>
                                        <p:tgtEl>
                                          <p:spTgt spid="17">
                                            <p:txEl>
                                              <p:pRg st="3" end="3"/>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42" presetClass="exit" presetSubtype="0" fill="hold" nodeType="clickEffect">
                                  <p:stCondLst>
                                    <p:cond delay="0"/>
                                  </p:stCondLst>
                                  <p:childTnLst>
                                    <p:animEffect transition="out" filter="fade">
                                      <p:cBhvr>
                                        <p:cTn id="52" dur="1000"/>
                                        <p:tgtEl>
                                          <p:spTgt spid="5"/>
                                        </p:tgtEl>
                                      </p:cBhvr>
                                    </p:animEffect>
                                    <p:anim calcmode="lin" valueType="num">
                                      <p:cBhvr>
                                        <p:cTn id="53" dur="1000"/>
                                        <p:tgtEl>
                                          <p:spTgt spid="5"/>
                                        </p:tgtEl>
                                        <p:attrNameLst>
                                          <p:attrName>ppt_x</p:attrName>
                                        </p:attrNameLst>
                                      </p:cBhvr>
                                      <p:tavLst>
                                        <p:tav tm="0">
                                          <p:val>
                                            <p:strVal val="ppt_x"/>
                                          </p:val>
                                        </p:tav>
                                        <p:tav tm="100000">
                                          <p:val>
                                            <p:strVal val="ppt_x"/>
                                          </p:val>
                                        </p:tav>
                                      </p:tavLst>
                                    </p:anim>
                                    <p:anim calcmode="lin" valueType="num">
                                      <p:cBhvr>
                                        <p:cTn id="54" dur="1000"/>
                                        <p:tgtEl>
                                          <p:spTgt spid="5"/>
                                        </p:tgtEl>
                                        <p:attrNameLst>
                                          <p:attrName>ppt_y</p:attrName>
                                        </p:attrNameLst>
                                      </p:cBhvr>
                                      <p:tavLst>
                                        <p:tav tm="0">
                                          <p:val>
                                            <p:strVal val="ppt_y"/>
                                          </p:val>
                                        </p:tav>
                                        <p:tav tm="100000">
                                          <p:val>
                                            <p:strVal val="ppt_y+.1"/>
                                          </p:val>
                                        </p:tav>
                                      </p:tavLst>
                                    </p:anim>
                                    <p:set>
                                      <p:cBhvr>
                                        <p:cTn id="55" dur="1" fill="hold">
                                          <p:stCondLst>
                                            <p:cond delay="999"/>
                                          </p:stCondLst>
                                        </p:cTn>
                                        <p:tgtEl>
                                          <p:spTgt spid="5"/>
                                        </p:tgtEl>
                                        <p:attrNameLst>
                                          <p:attrName>style.visibility</p:attrName>
                                        </p:attrNameLst>
                                      </p:cBhvr>
                                      <p:to>
                                        <p:strVal val="hidden"/>
                                      </p:to>
                                    </p:set>
                                  </p:childTnLst>
                                </p:cTn>
                              </p:par>
                              <p:par>
                                <p:cTn id="56" presetID="42" presetClass="exit" presetSubtype="0" fill="hold" nodeType="withEffect">
                                  <p:stCondLst>
                                    <p:cond delay="0"/>
                                  </p:stCondLst>
                                  <p:childTnLst>
                                    <p:animEffect transition="out" filter="fade">
                                      <p:cBhvr>
                                        <p:cTn id="57" dur="1000"/>
                                        <p:tgtEl>
                                          <p:spTgt spid="6"/>
                                        </p:tgtEl>
                                      </p:cBhvr>
                                    </p:animEffect>
                                    <p:anim calcmode="lin" valueType="num">
                                      <p:cBhvr>
                                        <p:cTn id="58" dur="1000"/>
                                        <p:tgtEl>
                                          <p:spTgt spid="6"/>
                                        </p:tgtEl>
                                        <p:attrNameLst>
                                          <p:attrName>ppt_x</p:attrName>
                                        </p:attrNameLst>
                                      </p:cBhvr>
                                      <p:tavLst>
                                        <p:tav tm="0">
                                          <p:val>
                                            <p:strVal val="ppt_x"/>
                                          </p:val>
                                        </p:tav>
                                        <p:tav tm="100000">
                                          <p:val>
                                            <p:strVal val="ppt_x"/>
                                          </p:val>
                                        </p:tav>
                                      </p:tavLst>
                                    </p:anim>
                                    <p:anim calcmode="lin" valueType="num">
                                      <p:cBhvr>
                                        <p:cTn id="59" dur="1000"/>
                                        <p:tgtEl>
                                          <p:spTgt spid="6"/>
                                        </p:tgtEl>
                                        <p:attrNameLst>
                                          <p:attrName>ppt_y</p:attrName>
                                        </p:attrNameLst>
                                      </p:cBhvr>
                                      <p:tavLst>
                                        <p:tav tm="0">
                                          <p:val>
                                            <p:strVal val="ppt_y"/>
                                          </p:val>
                                        </p:tav>
                                        <p:tav tm="100000">
                                          <p:val>
                                            <p:strVal val="ppt_y+.1"/>
                                          </p:val>
                                        </p:tav>
                                      </p:tavLst>
                                    </p:anim>
                                    <p:set>
                                      <p:cBhvr>
                                        <p:cTn id="60" dur="1" fill="hold">
                                          <p:stCondLst>
                                            <p:cond delay="999"/>
                                          </p:stCondLst>
                                        </p:cTn>
                                        <p:tgtEl>
                                          <p:spTgt spid="6"/>
                                        </p:tgtEl>
                                        <p:attrNameLst>
                                          <p:attrName>style.visibility</p:attrName>
                                        </p:attrNameLst>
                                      </p:cBhvr>
                                      <p:to>
                                        <p:strVal val="hidden"/>
                                      </p:to>
                                    </p:set>
                                  </p:childTnLst>
                                </p:cTn>
                              </p:par>
                            </p:childTnLst>
                          </p:cTn>
                        </p:par>
                        <p:par>
                          <p:cTn id="61" fill="hold">
                            <p:stCondLst>
                              <p:cond delay="1000"/>
                            </p:stCondLst>
                            <p:childTnLst>
                              <p:par>
                                <p:cTn id="62" presetID="22" presetClass="entr" presetSubtype="8" fill="hold" grpId="0" nodeType="afterEffect">
                                  <p:stCondLst>
                                    <p:cond delay="0"/>
                                  </p:stCondLst>
                                  <p:childTnLst>
                                    <p:set>
                                      <p:cBhvr>
                                        <p:cTn id="63" dur="1" fill="hold">
                                          <p:stCondLst>
                                            <p:cond delay="0"/>
                                          </p:stCondLst>
                                        </p:cTn>
                                        <p:tgtEl>
                                          <p:spTgt spid="15">
                                            <p:txEl>
                                              <p:pRg st="5" end="5"/>
                                            </p:txEl>
                                          </p:spTgt>
                                        </p:tgtEl>
                                        <p:attrNameLst>
                                          <p:attrName>style.visibility</p:attrName>
                                        </p:attrNameLst>
                                      </p:cBhvr>
                                      <p:to>
                                        <p:strVal val="visible"/>
                                      </p:to>
                                    </p:set>
                                    <p:animEffect transition="in" filter="wipe(left)">
                                      <p:cBhvr>
                                        <p:cTn id="64" dur="500"/>
                                        <p:tgtEl>
                                          <p:spTgt spid="15">
                                            <p:txEl>
                                              <p:pRg st="5" end="5"/>
                                            </p:txEl>
                                          </p:spTgt>
                                        </p:tgtEl>
                                      </p:cBhvr>
                                    </p:animEffect>
                                  </p:childTnLst>
                                </p:cTn>
                              </p:par>
                            </p:childTnLst>
                          </p:cTn>
                        </p:par>
                        <p:par>
                          <p:cTn id="65" fill="hold">
                            <p:stCondLst>
                              <p:cond delay="1500"/>
                            </p:stCondLst>
                            <p:childTnLst>
                              <p:par>
                                <p:cTn id="66" presetID="22" presetClass="entr" presetSubtype="8" fill="hold" grpId="0" nodeType="afterEffect">
                                  <p:stCondLst>
                                    <p:cond delay="0"/>
                                  </p:stCondLst>
                                  <p:childTnLst>
                                    <p:set>
                                      <p:cBhvr>
                                        <p:cTn id="67" dur="1" fill="hold">
                                          <p:stCondLst>
                                            <p:cond delay="0"/>
                                          </p:stCondLst>
                                        </p:cTn>
                                        <p:tgtEl>
                                          <p:spTgt spid="15">
                                            <p:txEl>
                                              <p:pRg st="6" end="6"/>
                                            </p:txEl>
                                          </p:spTgt>
                                        </p:tgtEl>
                                        <p:attrNameLst>
                                          <p:attrName>style.visibility</p:attrName>
                                        </p:attrNameLst>
                                      </p:cBhvr>
                                      <p:to>
                                        <p:strVal val="visible"/>
                                      </p:to>
                                    </p:set>
                                    <p:animEffect transition="in" filter="wipe(left)">
                                      <p:cBhvr>
                                        <p:cTn id="68" dur="500"/>
                                        <p:tgtEl>
                                          <p:spTgt spid="15">
                                            <p:txEl>
                                              <p:pRg st="6" end="6"/>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grpId="0" nodeType="clickEffect">
                                  <p:stCondLst>
                                    <p:cond delay="0"/>
                                  </p:stCondLst>
                                  <p:childTnLst>
                                    <p:set>
                                      <p:cBhvr>
                                        <p:cTn id="72" dur="1" fill="hold">
                                          <p:stCondLst>
                                            <p:cond delay="0"/>
                                          </p:stCondLst>
                                        </p:cTn>
                                        <p:tgtEl>
                                          <p:spTgt spid="17">
                                            <p:txEl>
                                              <p:pRg st="4" end="4"/>
                                            </p:txEl>
                                          </p:spTgt>
                                        </p:tgtEl>
                                        <p:attrNameLst>
                                          <p:attrName>style.visibility</p:attrName>
                                        </p:attrNameLst>
                                      </p:cBhvr>
                                      <p:to>
                                        <p:strVal val="visible"/>
                                      </p:to>
                                    </p:set>
                                    <p:animEffect transition="in" filter="wipe(left)">
                                      <p:cBhvr>
                                        <p:cTn id="73" dur="500"/>
                                        <p:tgtEl>
                                          <p:spTgt spid="17">
                                            <p:txEl>
                                              <p:pRg st="4" end="4"/>
                                            </p:txEl>
                                          </p:spTgt>
                                        </p:tgtEl>
                                      </p:cBhvr>
                                    </p:animEffect>
                                  </p:childTnLst>
                                </p:cTn>
                              </p:par>
                            </p:childTnLst>
                          </p:cTn>
                        </p:par>
                        <p:par>
                          <p:cTn id="74" fill="hold">
                            <p:stCondLst>
                              <p:cond delay="500"/>
                            </p:stCondLst>
                            <p:childTnLst>
                              <p:par>
                                <p:cTn id="75" presetID="22" presetClass="entr" presetSubtype="8" fill="hold" grpId="0" nodeType="afterEffect">
                                  <p:stCondLst>
                                    <p:cond delay="0"/>
                                  </p:stCondLst>
                                  <p:childTnLst>
                                    <p:set>
                                      <p:cBhvr>
                                        <p:cTn id="76" dur="1" fill="hold">
                                          <p:stCondLst>
                                            <p:cond delay="0"/>
                                          </p:stCondLst>
                                        </p:cTn>
                                        <p:tgtEl>
                                          <p:spTgt spid="17">
                                            <p:txEl>
                                              <p:pRg st="5" end="5"/>
                                            </p:txEl>
                                          </p:spTgt>
                                        </p:tgtEl>
                                        <p:attrNameLst>
                                          <p:attrName>style.visibility</p:attrName>
                                        </p:attrNameLst>
                                      </p:cBhvr>
                                      <p:to>
                                        <p:strVal val="visible"/>
                                      </p:to>
                                    </p:set>
                                    <p:animEffect transition="in" filter="wipe(left)">
                                      <p:cBhvr>
                                        <p:cTn id="77" dur="500"/>
                                        <p:tgtEl>
                                          <p:spTgt spid="17">
                                            <p:txEl>
                                              <p:pRg st="5" end="5"/>
                                            </p:txEl>
                                          </p:spTgt>
                                        </p:tgtEl>
                                      </p:cBhvr>
                                    </p:animEffect>
                                  </p:childTnLst>
                                </p:cTn>
                              </p:par>
                            </p:childTnLst>
                          </p:cTn>
                        </p:par>
                        <p:par>
                          <p:cTn id="78" fill="hold">
                            <p:stCondLst>
                              <p:cond delay="1000"/>
                            </p:stCondLst>
                            <p:childTnLst>
                              <p:par>
                                <p:cTn id="79" presetID="22" presetClass="entr" presetSubtype="8" fill="hold" grpId="0" nodeType="afterEffect">
                                  <p:stCondLst>
                                    <p:cond delay="25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wipe(left)">
                                      <p:cBhvr>
                                        <p:cTn id="81" dur="750"/>
                                        <p:tgtEl>
                                          <p:spTgt spid="17">
                                            <p:txEl>
                                              <p:pRg st="6" end="6"/>
                                            </p:txEl>
                                          </p:spTgt>
                                        </p:tgtEl>
                                      </p:cBhvr>
                                    </p:animEffect>
                                  </p:childTnLst>
                                </p:cTn>
                              </p:par>
                            </p:childTnLst>
                          </p:cTn>
                        </p:par>
                        <p:par>
                          <p:cTn id="82" fill="hold">
                            <p:stCondLst>
                              <p:cond delay="2000"/>
                            </p:stCondLst>
                            <p:childTnLst>
                              <p:par>
                                <p:cTn id="83" presetID="47" presetClass="entr" presetSubtype="0" fill="hold" nodeType="afterEffect">
                                  <p:stCondLst>
                                    <p:cond delay="0"/>
                                  </p:stCondLst>
                                  <p:childTnLst>
                                    <p:set>
                                      <p:cBhvr>
                                        <p:cTn id="84" dur="1" fill="hold">
                                          <p:stCondLst>
                                            <p:cond delay="0"/>
                                          </p:stCondLst>
                                        </p:cTn>
                                        <p:tgtEl>
                                          <p:spTgt spid="4"/>
                                        </p:tgtEl>
                                        <p:attrNameLst>
                                          <p:attrName>style.visibility</p:attrName>
                                        </p:attrNameLst>
                                      </p:cBhvr>
                                      <p:to>
                                        <p:strVal val="visible"/>
                                      </p:to>
                                    </p:set>
                                    <p:animEffect transition="in" filter="fade">
                                      <p:cBhvr>
                                        <p:cTn id="85" dur="1000"/>
                                        <p:tgtEl>
                                          <p:spTgt spid="4"/>
                                        </p:tgtEl>
                                      </p:cBhvr>
                                    </p:animEffect>
                                    <p:anim calcmode="lin" valueType="num">
                                      <p:cBhvr>
                                        <p:cTn id="86" dur="1000" fill="hold"/>
                                        <p:tgtEl>
                                          <p:spTgt spid="4"/>
                                        </p:tgtEl>
                                        <p:attrNameLst>
                                          <p:attrName>ppt_x</p:attrName>
                                        </p:attrNameLst>
                                      </p:cBhvr>
                                      <p:tavLst>
                                        <p:tav tm="0">
                                          <p:val>
                                            <p:strVal val="#ppt_x"/>
                                          </p:val>
                                        </p:tav>
                                        <p:tav tm="100000">
                                          <p:val>
                                            <p:strVal val="#ppt_x"/>
                                          </p:val>
                                        </p:tav>
                                      </p:tavLst>
                                    </p:anim>
                                    <p:anim calcmode="lin" valueType="num">
                                      <p:cBhvr>
                                        <p:cTn id="8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grpId="0" nodeType="clickEffect">
                                  <p:stCondLst>
                                    <p:cond delay="0"/>
                                  </p:stCondLst>
                                  <p:childTnLst>
                                    <p:set>
                                      <p:cBhvr>
                                        <p:cTn id="91" dur="1" fill="hold">
                                          <p:stCondLst>
                                            <p:cond delay="0"/>
                                          </p:stCondLst>
                                        </p:cTn>
                                        <p:tgtEl>
                                          <p:spTgt spid="17">
                                            <p:txEl>
                                              <p:pRg st="7" end="7"/>
                                            </p:txEl>
                                          </p:spTgt>
                                        </p:tgtEl>
                                        <p:attrNameLst>
                                          <p:attrName>style.visibility</p:attrName>
                                        </p:attrNameLst>
                                      </p:cBhvr>
                                      <p:to>
                                        <p:strVal val="visible"/>
                                      </p:to>
                                    </p:set>
                                    <p:animEffect transition="in" filter="wipe(left)">
                                      <p:cBhvr>
                                        <p:cTn id="92" dur="750"/>
                                        <p:tgtEl>
                                          <p:spTgt spid="17">
                                            <p:txEl>
                                              <p:pRg st="7" end="7"/>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42" presetClass="exit" presetSubtype="0" fill="hold" nodeType="clickEffect">
                                  <p:stCondLst>
                                    <p:cond delay="0"/>
                                  </p:stCondLst>
                                  <p:childTnLst>
                                    <p:animEffect transition="out" filter="fade">
                                      <p:cBhvr>
                                        <p:cTn id="96" dur="1000"/>
                                        <p:tgtEl>
                                          <p:spTgt spid="4"/>
                                        </p:tgtEl>
                                      </p:cBhvr>
                                    </p:animEffect>
                                    <p:anim calcmode="lin" valueType="num">
                                      <p:cBhvr>
                                        <p:cTn id="97" dur="1000"/>
                                        <p:tgtEl>
                                          <p:spTgt spid="4"/>
                                        </p:tgtEl>
                                        <p:attrNameLst>
                                          <p:attrName>ppt_x</p:attrName>
                                        </p:attrNameLst>
                                      </p:cBhvr>
                                      <p:tavLst>
                                        <p:tav tm="0">
                                          <p:val>
                                            <p:strVal val="ppt_x"/>
                                          </p:val>
                                        </p:tav>
                                        <p:tav tm="100000">
                                          <p:val>
                                            <p:strVal val="ppt_x"/>
                                          </p:val>
                                        </p:tav>
                                      </p:tavLst>
                                    </p:anim>
                                    <p:anim calcmode="lin" valueType="num">
                                      <p:cBhvr>
                                        <p:cTn id="98" dur="1000"/>
                                        <p:tgtEl>
                                          <p:spTgt spid="4"/>
                                        </p:tgtEl>
                                        <p:attrNameLst>
                                          <p:attrName>ppt_y</p:attrName>
                                        </p:attrNameLst>
                                      </p:cBhvr>
                                      <p:tavLst>
                                        <p:tav tm="0">
                                          <p:val>
                                            <p:strVal val="ppt_y"/>
                                          </p:val>
                                        </p:tav>
                                        <p:tav tm="100000">
                                          <p:val>
                                            <p:strVal val="ppt_y+.1"/>
                                          </p:val>
                                        </p:tav>
                                      </p:tavLst>
                                    </p:anim>
                                    <p:set>
                                      <p:cBhvr>
                                        <p:cTn id="99" dur="1" fill="hold">
                                          <p:stCondLst>
                                            <p:cond delay="999"/>
                                          </p:stCondLst>
                                        </p:cTn>
                                        <p:tgtEl>
                                          <p:spTgt spid="4"/>
                                        </p:tgtEl>
                                        <p:attrNameLst>
                                          <p:attrName>style.visibility</p:attrName>
                                        </p:attrNameLst>
                                      </p:cBhvr>
                                      <p:to>
                                        <p:strVal val="hidden"/>
                                      </p:to>
                                    </p:set>
                                  </p:childTnLst>
                                </p:cTn>
                              </p:par>
                            </p:childTnLst>
                          </p:cTn>
                        </p:par>
                        <p:par>
                          <p:cTn id="100" fill="hold">
                            <p:stCondLst>
                              <p:cond delay="1000"/>
                            </p:stCondLst>
                            <p:childTnLst>
                              <p:par>
                                <p:cTn id="101" presetID="22" presetClass="entr" presetSubtype="8" fill="hold" grpId="0" nodeType="afterEffect">
                                  <p:stCondLst>
                                    <p:cond delay="0"/>
                                  </p:stCondLst>
                                  <p:childTnLst>
                                    <p:set>
                                      <p:cBhvr>
                                        <p:cTn id="102" dur="1" fill="hold">
                                          <p:stCondLst>
                                            <p:cond delay="0"/>
                                          </p:stCondLst>
                                        </p:cTn>
                                        <p:tgtEl>
                                          <p:spTgt spid="15">
                                            <p:txEl>
                                              <p:pRg st="8" end="8"/>
                                            </p:txEl>
                                          </p:spTgt>
                                        </p:tgtEl>
                                        <p:attrNameLst>
                                          <p:attrName>style.visibility</p:attrName>
                                        </p:attrNameLst>
                                      </p:cBhvr>
                                      <p:to>
                                        <p:strVal val="visible"/>
                                      </p:to>
                                    </p:set>
                                    <p:animEffect transition="in" filter="wipe(left)">
                                      <p:cBhvr>
                                        <p:cTn id="103" dur="500"/>
                                        <p:tgtEl>
                                          <p:spTgt spid="15">
                                            <p:txEl>
                                              <p:pRg st="8" end="8"/>
                                            </p:txEl>
                                          </p:spTgt>
                                        </p:tgtEl>
                                      </p:cBhvr>
                                    </p:animEffect>
                                  </p:childTnLst>
                                </p:cTn>
                              </p:par>
                            </p:childTnLst>
                          </p:cTn>
                        </p:par>
                        <p:par>
                          <p:cTn id="104" fill="hold">
                            <p:stCondLst>
                              <p:cond delay="1500"/>
                            </p:stCondLst>
                            <p:childTnLst>
                              <p:par>
                                <p:cTn id="105" presetID="22" presetClass="entr" presetSubtype="8" fill="hold" grpId="0" nodeType="afterEffect">
                                  <p:stCondLst>
                                    <p:cond delay="0"/>
                                  </p:stCondLst>
                                  <p:childTnLst>
                                    <p:set>
                                      <p:cBhvr>
                                        <p:cTn id="106" dur="1" fill="hold">
                                          <p:stCondLst>
                                            <p:cond delay="0"/>
                                          </p:stCondLst>
                                        </p:cTn>
                                        <p:tgtEl>
                                          <p:spTgt spid="15">
                                            <p:txEl>
                                              <p:pRg st="9" end="9"/>
                                            </p:txEl>
                                          </p:spTgt>
                                        </p:tgtEl>
                                        <p:attrNameLst>
                                          <p:attrName>style.visibility</p:attrName>
                                        </p:attrNameLst>
                                      </p:cBhvr>
                                      <p:to>
                                        <p:strVal val="visible"/>
                                      </p:to>
                                    </p:set>
                                    <p:animEffect transition="in" filter="wipe(left)">
                                      <p:cBhvr>
                                        <p:cTn id="107" dur="500"/>
                                        <p:tgtEl>
                                          <p:spTgt spid="15">
                                            <p:txEl>
                                              <p:pRg st="9" end="9"/>
                                            </p:txEl>
                                          </p:spTgt>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8" fill="hold" grpId="0" nodeType="clickEffect">
                                  <p:stCondLst>
                                    <p:cond delay="0"/>
                                  </p:stCondLst>
                                  <p:childTnLst>
                                    <p:set>
                                      <p:cBhvr>
                                        <p:cTn id="111" dur="1" fill="hold">
                                          <p:stCondLst>
                                            <p:cond delay="0"/>
                                          </p:stCondLst>
                                        </p:cTn>
                                        <p:tgtEl>
                                          <p:spTgt spid="17">
                                            <p:txEl>
                                              <p:pRg st="8" end="8"/>
                                            </p:txEl>
                                          </p:spTgt>
                                        </p:tgtEl>
                                        <p:attrNameLst>
                                          <p:attrName>style.visibility</p:attrName>
                                        </p:attrNameLst>
                                      </p:cBhvr>
                                      <p:to>
                                        <p:strVal val="visible"/>
                                      </p:to>
                                    </p:set>
                                    <p:animEffect transition="in" filter="wipe(left)">
                                      <p:cBhvr>
                                        <p:cTn id="112" dur="500"/>
                                        <p:tgtEl>
                                          <p:spTgt spid="17">
                                            <p:txEl>
                                              <p:pRg st="8" end="8"/>
                                            </p:txEl>
                                          </p:spTgt>
                                        </p:tgtEl>
                                      </p:cBhvr>
                                    </p:animEffect>
                                  </p:childTnLst>
                                </p:cTn>
                              </p:par>
                            </p:childTnLst>
                          </p:cTn>
                        </p:par>
                        <p:par>
                          <p:cTn id="113" fill="hold">
                            <p:stCondLst>
                              <p:cond delay="500"/>
                            </p:stCondLst>
                            <p:childTnLst>
                              <p:par>
                                <p:cTn id="114" presetID="22" presetClass="entr" presetSubtype="8" fill="hold" grpId="0" nodeType="afterEffect">
                                  <p:stCondLst>
                                    <p:cond delay="0"/>
                                  </p:stCondLst>
                                  <p:childTnLst>
                                    <p:set>
                                      <p:cBhvr>
                                        <p:cTn id="115" dur="1" fill="hold">
                                          <p:stCondLst>
                                            <p:cond delay="0"/>
                                          </p:stCondLst>
                                        </p:cTn>
                                        <p:tgtEl>
                                          <p:spTgt spid="17">
                                            <p:txEl>
                                              <p:pRg st="9" end="9"/>
                                            </p:txEl>
                                          </p:spTgt>
                                        </p:tgtEl>
                                        <p:attrNameLst>
                                          <p:attrName>style.visibility</p:attrName>
                                        </p:attrNameLst>
                                      </p:cBhvr>
                                      <p:to>
                                        <p:strVal val="visible"/>
                                      </p:to>
                                    </p:set>
                                    <p:animEffect transition="in" filter="wipe(left)">
                                      <p:cBhvr>
                                        <p:cTn id="116" dur="500"/>
                                        <p:tgtEl>
                                          <p:spTgt spid="17">
                                            <p:txEl>
                                              <p:pRg st="9" end="9"/>
                                            </p:txEl>
                                          </p:spTgt>
                                        </p:tgtEl>
                                      </p:cBhvr>
                                    </p:animEffect>
                                  </p:childTnLst>
                                </p:cTn>
                              </p:par>
                            </p:childTnLst>
                          </p:cTn>
                        </p:par>
                        <p:par>
                          <p:cTn id="117" fill="hold">
                            <p:stCondLst>
                              <p:cond delay="1000"/>
                            </p:stCondLst>
                            <p:childTnLst>
                              <p:par>
                                <p:cTn id="118" presetID="22" presetClass="entr" presetSubtype="8" fill="hold" grpId="0" nodeType="afterEffect">
                                  <p:stCondLst>
                                    <p:cond delay="250"/>
                                  </p:stCondLst>
                                  <p:childTnLst>
                                    <p:set>
                                      <p:cBhvr>
                                        <p:cTn id="119" dur="1" fill="hold">
                                          <p:stCondLst>
                                            <p:cond delay="0"/>
                                          </p:stCondLst>
                                        </p:cTn>
                                        <p:tgtEl>
                                          <p:spTgt spid="17">
                                            <p:txEl>
                                              <p:pRg st="10" end="10"/>
                                            </p:txEl>
                                          </p:spTgt>
                                        </p:tgtEl>
                                        <p:attrNameLst>
                                          <p:attrName>style.visibility</p:attrName>
                                        </p:attrNameLst>
                                      </p:cBhvr>
                                      <p:to>
                                        <p:strVal val="visible"/>
                                      </p:to>
                                    </p:set>
                                    <p:animEffect transition="in" filter="wipe(left)">
                                      <p:cBhvr>
                                        <p:cTn id="120" dur="750"/>
                                        <p:tgtEl>
                                          <p:spTgt spid="17">
                                            <p:txEl>
                                              <p:pRg st="10" end="10"/>
                                            </p:txEl>
                                          </p:spTgt>
                                        </p:tgtEl>
                                      </p:cBhvr>
                                    </p:animEffect>
                                  </p:childTnLst>
                                </p:cTn>
                              </p:par>
                            </p:childTnLst>
                          </p:cTn>
                        </p:par>
                      </p:childTnLst>
                    </p:cTn>
                  </p:par>
                  <p:par>
                    <p:cTn id="121" fill="hold">
                      <p:stCondLst>
                        <p:cond delay="indefinite"/>
                      </p:stCondLst>
                      <p:childTnLst>
                        <p:par>
                          <p:cTn id="122" fill="hold">
                            <p:stCondLst>
                              <p:cond delay="0"/>
                            </p:stCondLst>
                            <p:childTnLst>
                              <p:par>
                                <p:cTn id="123" presetID="42" presetClass="entr" presetSubtype="0" fill="hold" nodeType="clickEffect">
                                  <p:stCondLst>
                                    <p:cond delay="0"/>
                                  </p:stCondLst>
                                  <p:childTnLst>
                                    <p:set>
                                      <p:cBhvr>
                                        <p:cTn id="124" dur="1" fill="hold">
                                          <p:stCondLst>
                                            <p:cond delay="0"/>
                                          </p:stCondLst>
                                        </p:cTn>
                                        <p:tgtEl>
                                          <p:spTgt spid="21"/>
                                        </p:tgtEl>
                                        <p:attrNameLst>
                                          <p:attrName>style.visibility</p:attrName>
                                        </p:attrNameLst>
                                      </p:cBhvr>
                                      <p:to>
                                        <p:strVal val="visible"/>
                                      </p:to>
                                    </p:set>
                                    <p:animEffect transition="in" filter="fade">
                                      <p:cBhvr>
                                        <p:cTn id="125" dur="1000"/>
                                        <p:tgtEl>
                                          <p:spTgt spid="21"/>
                                        </p:tgtEl>
                                      </p:cBhvr>
                                    </p:animEffect>
                                    <p:anim calcmode="lin" valueType="num">
                                      <p:cBhvr>
                                        <p:cTn id="126" dur="1000" fill="hold"/>
                                        <p:tgtEl>
                                          <p:spTgt spid="21"/>
                                        </p:tgtEl>
                                        <p:attrNameLst>
                                          <p:attrName>ppt_x</p:attrName>
                                        </p:attrNameLst>
                                      </p:cBhvr>
                                      <p:tavLst>
                                        <p:tav tm="0">
                                          <p:val>
                                            <p:strVal val="#ppt_x"/>
                                          </p:val>
                                        </p:tav>
                                        <p:tav tm="100000">
                                          <p:val>
                                            <p:strVal val="#ppt_x"/>
                                          </p:val>
                                        </p:tav>
                                      </p:tavLst>
                                    </p:anim>
                                    <p:anim calcmode="lin" valueType="num">
                                      <p:cBhvr>
                                        <p:cTn id="12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28" fill="hold">
                      <p:stCondLst>
                        <p:cond delay="indefinite"/>
                      </p:stCondLst>
                      <p:childTnLst>
                        <p:par>
                          <p:cTn id="129" fill="hold">
                            <p:stCondLst>
                              <p:cond delay="0"/>
                            </p:stCondLst>
                            <p:childTnLst>
                              <p:par>
                                <p:cTn id="130" presetID="10" presetClass="entr" presetSubtype="0" fill="hold" grpId="0" nodeType="clickEffect">
                                  <p:stCondLst>
                                    <p:cond delay="0"/>
                                  </p:stCondLst>
                                  <p:iterate type="lt">
                                    <p:tmPct val="4000"/>
                                  </p:iterate>
                                  <p:childTnLst>
                                    <p:set>
                                      <p:cBhvr>
                                        <p:cTn id="131" dur="1" fill="hold">
                                          <p:stCondLst>
                                            <p:cond delay="0"/>
                                          </p:stCondLst>
                                        </p:cTn>
                                        <p:tgtEl>
                                          <p:spTgt spid="24">
                                            <p:bg/>
                                          </p:spTgt>
                                        </p:tgtEl>
                                        <p:attrNameLst>
                                          <p:attrName>style.visibility</p:attrName>
                                        </p:attrNameLst>
                                      </p:cBhvr>
                                      <p:to>
                                        <p:strVal val="visible"/>
                                      </p:to>
                                    </p:set>
                                    <p:animEffect transition="in" filter="fade">
                                      <p:cBhvr>
                                        <p:cTn id="132" dur="500"/>
                                        <p:tgtEl>
                                          <p:spTgt spid="24">
                                            <p:bg/>
                                          </p:spTgt>
                                        </p:tgtEl>
                                      </p:cBhvr>
                                    </p:animEffect>
                                  </p:childTnLst>
                                </p:cTn>
                              </p:par>
                            </p:childTnLst>
                          </p:cTn>
                        </p:par>
                        <p:par>
                          <p:cTn id="133" fill="hold">
                            <p:stCondLst>
                              <p:cond delay="500"/>
                            </p:stCondLst>
                            <p:childTnLst>
                              <p:par>
                                <p:cTn id="134" presetID="10" presetClass="entr" presetSubtype="0" fill="hold" grpId="0" nodeType="afterEffect">
                                  <p:stCondLst>
                                    <p:cond delay="0"/>
                                  </p:stCondLst>
                                  <p:iterate type="lt">
                                    <p:tmPct val="4000"/>
                                  </p:iterate>
                                  <p:childTnLst>
                                    <p:set>
                                      <p:cBhvr>
                                        <p:cTn id="135" dur="1" fill="hold">
                                          <p:stCondLst>
                                            <p:cond delay="0"/>
                                          </p:stCondLst>
                                        </p:cTn>
                                        <p:tgtEl>
                                          <p:spTgt spid="24">
                                            <p:txEl>
                                              <p:pRg st="0" end="0"/>
                                            </p:txEl>
                                          </p:spTgt>
                                        </p:tgtEl>
                                        <p:attrNameLst>
                                          <p:attrName>style.visibility</p:attrName>
                                        </p:attrNameLst>
                                      </p:cBhvr>
                                      <p:to>
                                        <p:strVal val="visible"/>
                                      </p:to>
                                    </p:set>
                                    <p:animEffect transition="in" filter="fade">
                                      <p:cBhvr>
                                        <p:cTn id="136" dur="500"/>
                                        <p:tgtEl>
                                          <p:spTgt spid="24">
                                            <p:txEl>
                                              <p:pRg st="0" end="0"/>
                                            </p:txEl>
                                          </p:spTgt>
                                        </p:tgtEl>
                                      </p:cBhvr>
                                    </p:animEffect>
                                  </p:childTnLst>
                                </p:cTn>
                              </p:par>
                            </p:childTnLst>
                          </p:cTn>
                        </p:par>
                      </p:childTnLst>
                    </p:cTn>
                  </p:par>
                  <p:par>
                    <p:cTn id="137" fill="hold">
                      <p:stCondLst>
                        <p:cond delay="indefinite"/>
                      </p:stCondLst>
                      <p:childTnLst>
                        <p:par>
                          <p:cTn id="138" fill="hold">
                            <p:stCondLst>
                              <p:cond delay="0"/>
                            </p:stCondLst>
                            <p:childTnLst>
                              <p:par>
                                <p:cTn id="139" presetID="10" presetClass="entr" presetSubtype="0" fill="hold" grpId="0" nodeType="clickEffect">
                                  <p:stCondLst>
                                    <p:cond delay="0"/>
                                  </p:stCondLst>
                                  <p:iterate type="lt">
                                    <p:tmPct val="4000"/>
                                  </p:iterate>
                                  <p:childTnLst>
                                    <p:set>
                                      <p:cBhvr>
                                        <p:cTn id="140" dur="1" fill="hold">
                                          <p:stCondLst>
                                            <p:cond delay="0"/>
                                          </p:stCondLst>
                                        </p:cTn>
                                        <p:tgtEl>
                                          <p:spTgt spid="24">
                                            <p:txEl>
                                              <p:pRg st="1" end="1"/>
                                            </p:txEl>
                                          </p:spTgt>
                                        </p:tgtEl>
                                        <p:attrNameLst>
                                          <p:attrName>style.visibility</p:attrName>
                                        </p:attrNameLst>
                                      </p:cBhvr>
                                      <p:to>
                                        <p:strVal val="visible"/>
                                      </p:to>
                                    </p:set>
                                    <p:animEffect transition="in" filter="fade">
                                      <p:cBhvr>
                                        <p:cTn id="141" dur="500"/>
                                        <p:tgtEl>
                                          <p:spTgt spid="24">
                                            <p:txEl>
                                              <p:pRg st="1" end="1"/>
                                            </p:txEl>
                                          </p:spTgt>
                                        </p:tgtEl>
                                      </p:cBhvr>
                                    </p:animEffect>
                                  </p:childTnLst>
                                </p:cTn>
                              </p:par>
                            </p:childTnLst>
                          </p:cTn>
                        </p:par>
                      </p:childTnLst>
                    </p:cTn>
                  </p:par>
                  <p:par>
                    <p:cTn id="142" fill="hold">
                      <p:stCondLst>
                        <p:cond delay="indefinite"/>
                      </p:stCondLst>
                      <p:childTnLst>
                        <p:par>
                          <p:cTn id="143" fill="hold">
                            <p:stCondLst>
                              <p:cond delay="0"/>
                            </p:stCondLst>
                            <p:childTnLst>
                              <p:par>
                                <p:cTn id="144" presetID="10" presetClass="entr" presetSubtype="0" fill="hold" grpId="0" nodeType="clickEffect">
                                  <p:stCondLst>
                                    <p:cond delay="0"/>
                                  </p:stCondLst>
                                  <p:iterate type="lt">
                                    <p:tmPct val="4000"/>
                                  </p:iterate>
                                  <p:childTnLst>
                                    <p:set>
                                      <p:cBhvr>
                                        <p:cTn id="145" dur="1" fill="hold">
                                          <p:stCondLst>
                                            <p:cond delay="0"/>
                                          </p:stCondLst>
                                        </p:cTn>
                                        <p:tgtEl>
                                          <p:spTgt spid="24">
                                            <p:txEl>
                                              <p:pRg st="2" end="2"/>
                                            </p:txEl>
                                          </p:spTgt>
                                        </p:tgtEl>
                                        <p:attrNameLst>
                                          <p:attrName>style.visibility</p:attrName>
                                        </p:attrNameLst>
                                      </p:cBhvr>
                                      <p:to>
                                        <p:strVal val="visible"/>
                                      </p:to>
                                    </p:set>
                                    <p:animEffect transition="in" filter="fade">
                                      <p:cBhvr>
                                        <p:cTn id="146" dur="500"/>
                                        <p:tgtEl>
                                          <p:spTgt spid="24">
                                            <p:txEl>
                                              <p:pRg st="2" end="2"/>
                                            </p:txEl>
                                          </p:spTgt>
                                        </p:tgtEl>
                                      </p:cBhvr>
                                    </p:animEffect>
                                  </p:childTnLst>
                                </p:cTn>
                              </p:par>
                            </p:childTnLst>
                          </p:cTn>
                        </p:par>
                      </p:childTnLst>
                    </p:cTn>
                  </p:par>
                  <p:par>
                    <p:cTn id="147" fill="hold">
                      <p:stCondLst>
                        <p:cond delay="indefinite"/>
                      </p:stCondLst>
                      <p:childTnLst>
                        <p:par>
                          <p:cTn id="148" fill="hold">
                            <p:stCondLst>
                              <p:cond delay="0"/>
                            </p:stCondLst>
                            <p:childTnLst>
                              <p:par>
                                <p:cTn id="149" presetID="10" presetClass="entr" presetSubtype="0" fill="hold" grpId="0" nodeType="clickEffect">
                                  <p:stCondLst>
                                    <p:cond delay="0"/>
                                  </p:stCondLst>
                                  <p:iterate type="lt">
                                    <p:tmPct val="4000"/>
                                  </p:iterate>
                                  <p:childTnLst>
                                    <p:set>
                                      <p:cBhvr>
                                        <p:cTn id="150" dur="1" fill="hold">
                                          <p:stCondLst>
                                            <p:cond delay="0"/>
                                          </p:stCondLst>
                                        </p:cTn>
                                        <p:tgtEl>
                                          <p:spTgt spid="24">
                                            <p:txEl>
                                              <p:pRg st="3" end="3"/>
                                            </p:txEl>
                                          </p:spTgt>
                                        </p:tgtEl>
                                        <p:attrNameLst>
                                          <p:attrName>style.visibility</p:attrName>
                                        </p:attrNameLst>
                                      </p:cBhvr>
                                      <p:to>
                                        <p:strVal val="visible"/>
                                      </p:to>
                                    </p:set>
                                    <p:animEffect transition="in" filter="fade">
                                      <p:cBhvr>
                                        <p:cTn id="151" dur="500"/>
                                        <p:tgtEl>
                                          <p:spTgt spid="24">
                                            <p:txEl>
                                              <p:pRg st="3" end="3"/>
                                            </p:txEl>
                                          </p:spTgt>
                                        </p:tgtEl>
                                      </p:cBhvr>
                                    </p:animEffect>
                                  </p:childTnLst>
                                </p:cTn>
                              </p:par>
                            </p:childTnLst>
                          </p:cTn>
                        </p:par>
                      </p:childTnLst>
                    </p:cTn>
                  </p:par>
                  <p:par>
                    <p:cTn id="152" fill="hold">
                      <p:stCondLst>
                        <p:cond delay="indefinite"/>
                      </p:stCondLst>
                      <p:childTnLst>
                        <p:par>
                          <p:cTn id="153" fill="hold">
                            <p:stCondLst>
                              <p:cond delay="0"/>
                            </p:stCondLst>
                            <p:childTnLst>
                              <p:par>
                                <p:cTn id="154" presetID="10" presetClass="entr" presetSubtype="0" fill="hold" grpId="0" nodeType="clickEffect">
                                  <p:stCondLst>
                                    <p:cond delay="0"/>
                                  </p:stCondLst>
                                  <p:iterate type="lt">
                                    <p:tmPct val="4000"/>
                                  </p:iterate>
                                  <p:childTnLst>
                                    <p:set>
                                      <p:cBhvr>
                                        <p:cTn id="155" dur="1" fill="hold">
                                          <p:stCondLst>
                                            <p:cond delay="0"/>
                                          </p:stCondLst>
                                        </p:cTn>
                                        <p:tgtEl>
                                          <p:spTgt spid="24">
                                            <p:txEl>
                                              <p:pRg st="4" end="4"/>
                                            </p:txEl>
                                          </p:spTgt>
                                        </p:tgtEl>
                                        <p:attrNameLst>
                                          <p:attrName>style.visibility</p:attrName>
                                        </p:attrNameLst>
                                      </p:cBhvr>
                                      <p:to>
                                        <p:strVal val="visible"/>
                                      </p:to>
                                    </p:set>
                                    <p:animEffect transition="in" filter="fade">
                                      <p:cBhvr>
                                        <p:cTn id="156" dur="500"/>
                                        <p:tgtEl>
                                          <p:spTgt spid="2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uiExpand="1" build="p"/>
      <p:bldP spid="17" grpId="0" uiExpand="1" build="p"/>
      <p:bldP spid="24"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83CB2922-508A-6C14-4FC5-FB3684ADB98E}"/>
              </a:ext>
            </a:extLst>
          </p:cNvPr>
          <p:cNvSpPr>
            <a:spLocks noGrp="1"/>
          </p:cNvSpPr>
          <p:nvPr>
            <p:ph type="title"/>
          </p:nvPr>
        </p:nvSpPr>
        <p:spPr/>
        <p:txBody>
          <a:bodyPr/>
          <a:lstStyle/>
          <a:p>
            <a:r>
              <a:rPr lang="sv-SE" sz="2000" dirty="0">
                <a:effectLst/>
                <a:latin typeface="Calibri" panose="020F0502020204030204" pitchFamily="34" charset="0"/>
                <a:ea typeface="Calibri" panose="020F0502020204030204" pitchFamily="34" charset="0"/>
              </a:rPr>
              <a:t>"</a:t>
            </a:r>
            <a:r>
              <a:rPr lang="sv-SE" sz="2000" dirty="0" err="1">
                <a:effectLst/>
                <a:latin typeface="Calibri" panose="020F0502020204030204" pitchFamily="34" charset="0"/>
                <a:ea typeface="Calibri" panose="020F0502020204030204" pitchFamily="34" charset="0"/>
              </a:rPr>
              <a:t>How</a:t>
            </a:r>
            <a:r>
              <a:rPr lang="sv-SE" sz="2000" dirty="0">
                <a:effectLst/>
                <a:latin typeface="Calibri" panose="020F0502020204030204" pitchFamily="34" charset="0"/>
                <a:ea typeface="Calibri" panose="020F0502020204030204" pitchFamily="34" charset="0"/>
              </a:rPr>
              <a:t> to </a:t>
            </a:r>
            <a:r>
              <a:rPr lang="sv-SE" sz="2000" dirty="0" err="1">
                <a:effectLst/>
                <a:latin typeface="Calibri" panose="020F0502020204030204" pitchFamily="34" charset="0"/>
                <a:ea typeface="Calibri" panose="020F0502020204030204" pitchFamily="34" charset="0"/>
              </a:rPr>
              <a:t>use</a:t>
            </a:r>
            <a:r>
              <a:rPr lang="sv-SE" sz="2000" dirty="0">
                <a:effectLst/>
                <a:latin typeface="Calibri" panose="020F0502020204030204" pitchFamily="34" charset="0"/>
                <a:ea typeface="Calibri" panose="020F0502020204030204" pitchFamily="34" charset="0"/>
              </a:rPr>
              <a:t> </a:t>
            </a:r>
            <a:r>
              <a:rPr lang="sv-SE" sz="2000" dirty="0" err="1">
                <a:effectLst/>
                <a:latin typeface="Calibri" panose="020F0502020204030204" pitchFamily="34" charset="0"/>
                <a:ea typeface="Calibri" panose="020F0502020204030204" pitchFamily="34" charset="0"/>
              </a:rPr>
              <a:t>ChatGPT</a:t>
            </a:r>
            <a:r>
              <a:rPr lang="sv-SE" sz="2000" dirty="0">
                <a:effectLst/>
                <a:latin typeface="Calibri" panose="020F0502020204030204" pitchFamily="34" charset="0"/>
                <a:ea typeface="Calibri" panose="020F0502020204030204" pitchFamily="34" charset="0"/>
              </a:rPr>
              <a:t> to </a:t>
            </a:r>
            <a:r>
              <a:rPr lang="sv-SE" sz="2000" dirty="0" err="1">
                <a:effectLst/>
                <a:latin typeface="Calibri" panose="020F0502020204030204" pitchFamily="34" charset="0"/>
                <a:ea typeface="Calibri" panose="020F0502020204030204" pitchFamily="34" charset="0"/>
              </a:rPr>
              <a:t>write</a:t>
            </a:r>
            <a:r>
              <a:rPr lang="sv-SE" sz="2000" dirty="0">
                <a:effectLst/>
                <a:latin typeface="Calibri" panose="020F0502020204030204" pitchFamily="34" charset="0"/>
                <a:ea typeface="Calibri" panose="020F0502020204030204" pitchFamily="34" charset="0"/>
              </a:rPr>
              <a:t> Excel </a:t>
            </a:r>
            <a:r>
              <a:rPr lang="sv-SE" sz="2000" dirty="0" err="1">
                <a:effectLst/>
                <a:latin typeface="Calibri" panose="020F0502020204030204" pitchFamily="34" charset="0"/>
                <a:ea typeface="Calibri" panose="020F0502020204030204" pitchFamily="34" charset="0"/>
              </a:rPr>
              <a:t>formulas</a:t>
            </a:r>
            <a:r>
              <a:rPr lang="sv-SE" sz="2000" dirty="0">
                <a:effectLst/>
                <a:latin typeface="Calibri" panose="020F0502020204030204" pitchFamily="34" charset="0"/>
                <a:ea typeface="Calibri" panose="020F0502020204030204" pitchFamily="34" charset="0"/>
              </a:rPr>
              <a:t>"</a:t>
            </a:r>
            <a:br>
              <a:rPr lang="sv-SE" sz="2000" dirty="0">
                <a:effectLst/>
                <a:latin typeface="Calibri" panose="020F0502020204030204" pitchFamily="34" charset="0"/>
                <a:ea typeface="Calibri" panose="020F0502020204030204" pitchFamily="34" charset="0"/>
              </a:rPr>
            </a:br>
            <a:r>
              <a:rPr lang="sv-SE" sz="1600" u="sng" dirty="0">
                <a:solidFill>
                  <a:srgbClr val="0000FF"/>
                </a:solidFill>
                <a:effectLst/>
                <a:latin typeface="Calibri" panose="020F0502020204030204" pitchFamily="34" charset="0"/>
                <a:ea typeface="Calibri" panose="020F0502020204030204" pitchFamily="34" charset="0"/>
                <a:hlinkClick r:id="rId3"/>
              </a:rPr>
              <a:t>https://www.zdnet.com/home-and-office/work-life/how-to-use-chatgpt-to-write-excel-formulas/</a:t>
            </a:r>
            <a:endParaRPr lang="sv-SE" dirty="0"/>
          </a:p>
        </p:txBody>
      </p:sp>
      <p:sp>
        <p:nvSpPr>
          <p:cNvPr id="11" name="Content Placeholder 10">
            <a:extLst>
              <a:ext uri="{FF2B5EF4-FFF2-40B4-BE49-F238E27FC236}">
                <a16:creationId xmlns:a16="http://schemas.microsoft.com/office/drawing/2014/main" id="{1046740D-AAD8-CD95-C8B9-9A1C10233082}"/>
              </a:ext>
            </a:extLst>
          </p:cNvPr>
          <p:cNvSpPr>
            <a:spLocks noGrp="1"/>
          </p:cNvSpPr>
          <p:nvPr>
            <p:ph idx="1"/>
          </p:nvPr>
        </p:nvSpPr>
        <p:spPr/>
        <p:txBody>
          <a:bodyPr/>
          <a:lstStyle/>
          <a:p>
            <a:r>
              <a:rPr lang="sv-SE" sz="1800" dirty="0">
                <a:solidFill>
                  <a:srgbClr val="808080"/>
                </a:solidFill>
                <a:effectLst/>
                <a:latin typeface="Calibri" panose="020F0502020204030204" pitchFamily="34" charset="0"/>
                <a:ea typeface="Calibri" panose="020F0502020204030204" pitchFamily="34" charset="0"/>
              </a:rPr>
              <a:t>Med AI-teknik kommer folk som egentligen inte behärskar ett område kunna komma en bit på väg</a:t>
            </a:r>
          </a:p>
          <a:p>
            <a:r>
              <a:rPr lang="sv-SE" sz="1800" dirty="0">
                <a:solidFill>
                  <a:srgbClr val="808080"/>
                </a:solidFill>
                <a:latin typeface="Calibri" panose="020F0502020204030204" pitchFamily="34" charset="0"/>
                <a:ea typeface="Calibri" panose="020F0502020204030204" pitchFamily="34" charset="0"/>
              </a:rPr>
              <a:t>M</a:t>
            </a:r>
            <a:r>
              <a:rPr lang="sv-SE" sz="1800" dirty="0">
                <a:solidFill>
                  <a:srgbClr val="808080"/>
                </a:solidFill>
                <a:effectLst/>
                <a:latin typeface="Calibri" panose="020F0502020204030204" pitchFamily="34" charset="0"/>
                <a:ea typeface="Calibri" panose="020F0502020204030204" pitchFamily="34" charset="0"/>
              </a:rPr>
              <a:t>en egentligen vet de ju fortfarande inte varken hur eller varför (även om AI motiverar och förklarar en del)</a:t>
            </a:r>
          </a:p>
          <a:p>
            <a:r>
              <a:rPr lang="sv-SE" sz="1800" dirty="0">
                <a:solidFill>
                  <a:srgbClr val="808080"/>
                </a:solidFill>
                <a:latin typeface="Calibri" panose="020F0502020204030204" pitchFamily="34" charset="0"/>
                <a:ea typeface="Calibri" panose="020F0502020204030204" pitchFamily="34" charset="0"/>
              </a:rPr>
              <a:t>R</a:t>
            </a:r>
            <a:r>
              <a:rPr lang="sv-SE" sz="1800" dirty="0">
                <a:solidFill>
                  <a:srgbClr val="808080"/>
                </a:solidFill>
                <a:effectLst/>
                <a:latin typeface="Calibri" panose="020F0502020204030204" pitchFamily="34" charset="0"/>
                <a:ea typeface="Calibri" panose="020F0502020204030204" pitchFamily="34" charset="0"/>
              </a:rPr>
              <a:t>isken att det är fel ökar (och hitta fel tar ofta längre tid än att göra rätt från början)</a:t>
            </a:r>
          </a:p>
          <a:p>
            <a:pPr lvl="1"/>
            <a:r>
              <a:rPr lang="sv-SE" sz="1700" dirty="0">
                <a:solidFill>
                  <a:srgbClr val="808080"/>
                </a:solidFill>
                <a:effectLst/>
                <a:latin typeface="Calibri" panose="020F0502020204030204" pitchFamily="34" charset="0"/>
                <a:ea typeface="Calibri" panose="020F0502020204030204" pitchFamily="34" charset="0"/>
              </a:rPr>
              <a:t>liksom risken att de inte kommer vidare</a:t>
            </a:r>
          </a:p>
          <a:p>
            <a:r>
              <a:rPr lang="sv-SE" sz="1800" dirty="0">
                <a:solidFill>
                  <a:srgbClr val="808080"/>
                </a:solidFill>
                <a:latin typeface="Calibri" panose="020F0502020204030204" pitchFamily="34" charset="0"/>
                <a:ea typeface="Calibri" panose="020F0502020204030204" pitchFamily="34" charset="0"/>
              </a:rPr>
              <a:t>M</a:t>
            </a:r>
            <a:r>
              <a:rPr lang="sv-SE" sz="1800" dirty="0">
                <a:solidFill>
                  <a:srgbClr val="808080"/>
                </a:solidFill>
                <a:effectLst/>
                <a:latin typeface="Calibri" panose="020F0502020204030204" pitchFamily="34" charset="0"/>
                <a:ea typeface="Calibri" panose="020F0502020204030204" pitchFamily="34" charset="0"/>
              </a:rPr>
              <a:t>en visst kan AI bistå med en grund och lösa delar av större problem bara genom sin enorma faktabas.</a:t>
            </a:r>
          </a:p>
          <a:p>
            <a:r>
              <a:rPr lang="sv-SE" sz="1800" dirty="0">
                <a:solidFill>
                  <a:srgbClr val="808080"/>
                </a:solidFill>
                <a:effectLst/>
                <a:latin typeface="Calibri" panose="020F0502020204030204" pitchFamily="34" charset="0"/>
                <a:ea typeface="Calibri" panose="020F0502020204030204" pitchFamily="34" charset="0"/>
              </a:rPr>
              <a:t>Och visst kommer Microsoft lägga till </a:t>
            </a:r>
            <a:r>
              <a:rPr lang="sv-SE" sz="1800" dirty="0" err="1">
                <a:solidFill>
                  <a:srgbClr val="808080"/>
                </a:solidFill>
                <a:effectLst/>
                <a:latin typeface="Calibri" panose="020F0502020204030204" pitchFamily="34" charset="0"/>
                <a:ea typeface="Calibri" panose="020F0502020204030204" pitchFamily="34" charset="0"/>
              </a:rPr>
              <a:t>ChatGPT</a:t>
            </a:r>
            <a:r>
              <a:rPr lang="sv-SE" sz="1800" dirty="0">
                <a:solidFill>
                  <a:srgbClr val="808080"/>
                </a:solidFill>
                <a:effectLst/>
                <a:latin typeface="Calibri" panose="020F0502020204030204" pitchFamily="34" charset="0"/>
                <a:ea typeface="Calibri" panose="020F0502020204030204" pitchFamily="34" charset="0"/>
              </a:rPr>
              <a:t>-baserade assistenter inne i Office-programmen…</a:t>
            </a:r>
          </a:p>
          <a:p>
            <a:pPr lvl="1"/>
            <a:r>
              <a:rPr lang="sv-SE" sz="1600">
                <a:solidFill>
                  <a:srgbClr val="808080"/>
                </a:solidFill>
                <a:effectLst/>
                <a:latin typeface="Calibri" panose="020F0502020204030204" pitchFamily="34" charset="0"/>
                <a:ea typeface="Calibri" panose="020F0502020204030204" pitchFamily="34" charset="0"/>
              </a:rPr>
              <a:t>…</a:t>
            </a:r>
            <a:r>
              <a:rPr lang="sv-SE" sz="1700">
                <a:solidFill>
                  <a:srgbClr val="808080"/>
                </a:solidFill>
                <a:effectLst/>
                <a:latin typeface="Calibri" panose="020F0502020204030204" pitchFamily="34" charset="0"/>
                <a:ea typeface="Calibri" panose="020F0502020204030204" pitchFamily="34" charset="0"/>
              </a:rPr>
              <a:t>men </a:t>
            </a:r>
            <a:r>
              <a:rPr lang="sv-SE" sz="1700" dirty="0">
                <a:solidFill>
                  <a:srgbClr val="808080"/>
                </a:solidFill>
                <a:effectLst/>
                <a:latin typeface="Calibri" panose="020F0502020204030204" pitchFamily="34" charset="0"/>
                <a:ea typeface="Calibri" panose="020F0502020204030204" pitchFamily="34" charset="0"/>
              </a:rPr>
              <a:t>förhoppningsvis utan "animerade gem"...!</a:t>
            </a:r>
            <a:endParaRPr lang="sv-SE" dirty="0"/>
          </a:p>
        </p:txBody>
      </p:sp>
      <p:sp>
        <p:nvSpPr>
          <p:cNvPr id="12" name="Text Placeholder 11">
            <a:extLst>
              <a:ext uri="{FF2B5EF4-FFF2-40B4-BE49-F238E27FC236}">
                <a16:creationId xmlns:a16="http://schemas.microsoft.com/office/drawing/2014/main" id="{F2BDD71A-7F31-6E92-C8C8-8A8866BB149C}"/>
              </a:ext>
            </a:extLst>
          </p:cNvPr>
          <p:cNvSpPr>
            <a:spLocks noGrp="1"/>
          </p:cNvSpPr>
          <p:nvPr>
            <p:ph type="body" sz="quarter" idx="13"/>
          </p:nvPr>
        </p:nvSpPr>
        <p:spPr/>
        <p:txBody>
          <a:bodyPr/>
          <a:lstStyle/>
          <a:p>
            <a:endParaRPr lang="sv-SE"/>
          </a:p>
        </p:txBody>
      </p:sp>
      <p:sp>
        <p:nvSpPr>
          <p:cNvPr id="7" name="Date Placeholder 6">
            <a:extLst>
              <a:ext uri="{FF2B5EF4-FFF2-40B4-BE49-F238E27FC236}">
                <a16:creationId xmlns:a16="http://schemas.microsoft.com/office/drawing/2014/main" id="{417C9CEE-3A5A-BC41-12D2-E4EACF97C2B0}"/>
              </a:ext>
            </a:extLst>
          </p:cNvPr>
          <p:cNvSpPr>
            <a:spLocks noGrp="1"/>
          </p:cNvSpPr>
          <p:nvPr>
            <p:ph type="dt" sz="half" idx="14"/>
          </p:nvPr>
        </p:nvSpPr>
        <p:spPr/>
        <p:txBody>
          <a:bodyPr/>
          <a:lstStyle/>
          <a:p>
            <a:fld id="{CB0219D8-FF3D-4115-A195-7159B4FBE886}" type="datetime10">
              <a:rPr lang="sv-SE" noProof="0" smtClean="0"/>
              <a:pPr/>
              <a:t>13:28</a:t>
            </a:fld>
            <a:endParaRPr lang="en-GB" noProof="0" dirty="0"/>
          </a:p>
        </p:txBody>
      </p:sp>
      <p:sp>
        <p:nvSpPr>
          <p:cNvPr id="8" name="Slide Number Placeholder 7">
            <a:extLst>
              <a:ext uri="{FF2B5EF4-FFF2-40B4-BE49-F238E27FC236}">
                <a16:creationId xmlns:a16="http://schemas.microsoft.com/office/drawing/2014/main" id="{4489F9E4-0C62-878A-6ECF-8391FA6FCC7B}"/>
              </a:ext>
            </a:extLst>
          </p:cNvPr>
          <p:cNvSpPr>
            <a:spLocks noGrp="1"/>
          </p:cNvSpPr>
          <p:nvPr>
            <p:ph type="sldNum" sz="quarter" idx="16"/>
          </p:nvPr>
        </p:nvSpPr>
        <p:spPr/>
        <p:txBody>
          <a:bodyPr/>
          <a:lstStyle/>
          <a:p>
            <a:fld id="{2CCFF099-AECA-4F42-871A-079387B23591}" type="slidenum">
              <a:rPr lang="en-GB" noProof="0" smtClean="0"/>
              <a:pPr/>
              <a:t>8</a:t>
            </a:fld>
            <a:endParaRPr lang="en-GB" noProof="0"/>
          </a:p>
        </p:txBody>
      </p:sp>
    </p:spTree>
    <p:extLst>
      <p:ext uri="{BB962C8B-B14F-4D97-AF65-F5344CB8AC3E}">
        <p14:creationId xmlns:p14="http://schemas.microsoft.com/office/powerpoint/2010/main" val="13470496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67D97E-1097-EA7F-0728-1149F082AF79}"/>
              </a:ext>
            </a:extLst>
          </p:cNvPr>
          <p:cNvSpPr>
            <a:spLocks noGrp="1"/>
          </p:cNvSpPr>
          <p:nvPr>
            <p:ph type="title"/>
          </p:nvPr>
        </p:nvSpPr>
        <p:spPr/>
        <p:txBody>
          <a:bodyPr/>
          <a:lstStyle/>
          <a:p>
            <a:r>
              <a:rPr lang="en-GB" b="1" i="0" dirty="0">
                <a:solidFill>
                  <a:srgbClr val="080A12"/>
                </a:solidFill>
                <a:effectLst/>
                <a:latin typeface="suisseintl"/>
              </a:rPr>
              <a:t>FAQs</a:t>
            </a:r>
            <a:endParaRPr lang="sv-SE" dirty="0"/>
          </a:p>
        </p:txBody>
      </p:sp>
      <p:sp>
        <p:nvSpPr>
          <p:cNvPr id="3" name="Content Placeholder 2">
            <a:extLst>
              <a:ext uri="{FF2B5EF4-FFF2-40B4-BE49-F238E27FC236}">
                <a16:creationId xmlns:a16="http://schemas.microsoft.com/office/drawing/2014/main" id="{DA405AD9-B557-0CB3-CAE9-A2C81192859F}"/>
              </a:ext>
            </a:extLst>
          </p:cNvPr>
          <p:cNvSpPr>
            <a:spLocks noGrp="1"/>
          </p:cNvSpPr>
          <p:nvPr>
            <p:ph sz="half" idx="1"/>
          </p:nvPr>
        </p:nvSpPr>
        <p:spPr/>
        <p:txBody>
          <a:bodyPr/>
          <a:lstStyle/>
          <a:p>
            <a:pPr algn="l"/>
            <a:r>
              <a:rPr lang="en-GB" b="1" i="0" dirty="0">
                <a:solidFill>
                  <a:srgbClr val="080A12"/>
                </a:solidFill>
                <a:effectLst/>
                <a:latin typeface="suisseintl"/>
              </a:rPr>
              <a:t>Is there a way to use AI for formulas within Excel?</a:t>
            </a:r>
          </a:p>
          <a:p>
            <a:pPr algn="l"/>
            <a:r>
              <a:rPr lang="en-GB" b="0" i="0" dirty="0">
                <a:solidFill>
                  <a:srgbClr val="080A12"/>
                </a:solidFill>
                <a:effectLst/>
                <a:latin typeface="suisseintl"/>
              </a:rPr>
              <a:t>Ideally, you could generate formulas within Microsoft Excel as easily as with ChatGPT by having an AI tool already built into the program.</a:t>
            </a:r>
          </a:p>
          <a:p>
            <a:pPr algn="l"/>
            <a:r>
              <a:rPr lang="en-GB" b="0" i="0" dirty="0">
                <a:solidFill>
                  <a:srgbClr val="080A12"/>
                </a:solidFill>
                <a:effectLst/>
                <a:latin typeface="suisseintl"/>
              </a:rPr>
              <a:t>That's not the case at this time, but Microsoft is rolling out a set of AI tools for many of its products, including the Microsoft 365 suite of programs named </a:t>
            </a:r>
            <a:r>
              <a:rPr lang="en-GB" b="0" i="0" u="sng" dirty="0">
                <a:solidFill>
                  <a:srgbClr val="080A12"/>
                </a:solidFill>
                <a:effectLst/>
                <a:latin typeface="suisseintl"/>
                <a:hlinkClick r:id="rId3"/>
              </a:rPr>
              <a:t>Copilot</a:t>
            </a:r>
            <a:r>
              <a:rPr lang="en-GB" b="0" i="0" dirty="0">
                <a:solidFill>
                  <a:srgbClr val="080A12"/>
                </a:solidFill>
                <a:effectLst/>
                <a:latin typeface="suisseintl"/>
              </a:rPr>
              <a:t>. </a:t>
            </a:r>
          </a:p>
          <a:p>
            <a:endParaRPr lang="sv-SE" dirty="0"/>
          </a:p>
        </p:txBody>
      </p:sp>
      <p:sp>
        <p:nvSpPr>
          <p:cNvPr id="9" name="Content Placeholder 8">
            <a:extLst>
              <a:ext uri="{FF2B5EF4-FFF2-40B4-BE49-F238E27FC236}">
                <a16:creationId xmlns:a16="http://schemas.microsoft.com/office/drawing/2014/main" id="{24BE4051-D612-AFF2-762F-7457D3768ABF}"/>
              </a:ext>
            </a:extLst>
          </p:cNvPr>
          <p:cNvSpPr>
            <a:spLocks noGrp="1"/>
          </p:cNvSpPr>
          <p:nvPr>
            <p:ph sz="half" idx="2"/>
          </p:nvPr>
        </p:nvSpPr>
        <p:spPr/>
        <p:txBody>
          <a:bodyPr/>
          <a:lstStyle/>
          <a:p>
            <a:pPr algn="l"/>
            <a:r>
              <a:rPr lang="en-GB" b="1" i="0" dirty="0">
                <a:solidFill>
                  <a:srgbClr val="080A12"/>
                </a:solidFill>
                <a:effectLst/>
                <a:latin typeface="suisseintl"/>
              </a:rPr>
              <a:t>Why is the formula from ChatGPT not working?</a:t>
            </a:r>
          </a:p>
          <a:p>
            <a:pPr algn="l"/>
            <a:r>
              <a:rPr lang="en-GB" b="0" i="0" dirty="0">
                <a:solidFill>
                  <a:srgbClr val="080A12"/>
                </a:solidFill>
                <a:effectLst/>
                <a:latin typeface="suisseintl"/>
              </a:rPr>
              <a:t>ChatGPT might have misunderstood your prompt if it gives you a formula that isn't working in Excel or Sheets.</a:t>
            </a:r>
          </a:p>
          <a:p>
            <a:pPr algn="l"/>
            <a:r>
              <a:rPr lang="en-GB" b="0" i="0" dirty="0">
                <a:solidFill>
                  <a:srgbClr val="080A12"/>
                </a:solidFill>
                <a:effectLst/>
                <a:latin typeface="suisseintl"/>
              </a:rPr>
              <a:t>Go through the formula to see where the error could be on ChatGPT's end and see how you can reword your prompt to get the correct answer.</a:t>
            </a:r>
            <a:endParaRPr lang="sv-SE" dirty="0"/>
          </a:p>
        </p:txBody>
      </p:sp>
      <p:sp>
        <p:nvSpPr>
          <p:cNvPr id="5" name="Date Placeholder 4">
            <a:extLst>
              <a:ext uri="{FF2B5EF4-FFF2-40B4-BE49-F238E27FC236}">
                <a16:creationId xmlns:a16="http://schemas.microsoft.com/office/drawing/2014/main" id="{5655BBC8-1BD1-EB5F-584E-70ABE3B28F43}"/>
              </a:ext>
            </a:extLst>
          </p:cNvPr>
          <p:cNvSpPr>
            <a:spLocks noGrp="1"/>
          </p:cNvSpPr>
          <p:nvPr>
            <p:ph type="dt" sz="half" idx="10"/>
          </p:nvPr>
        </p:nvSpPr>
        <p:spPr/>
        <p:txBody>
          <a:bodyPr/>
          <a:lstStyle/>
          <a:p>
            <a:fld id="{CB0219D8-FF3D-4115-A195-7159B4FBE886}" type="datetime10">
              <a:rPr lang="sv-SE" noProof="0" smtClean="0"/>
              <a:pPr/>
              <a:t>13:28</a:t>
            </a:fld>
            <a:endParaRPr lang="en-GB" noProof="0" dirty="0"/>
          </a:p>
        </p:txBody>
      </p:sp>
      <p:sp>
        <p:nvSpPr>
          <p:cNvPr id="6" name="Slide Number Placeholder 5">
            <a:extLst>
              <a:ext uri="{FF2B5EF4-FFF2-40B4-BE49-F238E27FC236}">
                <a16:creationId xmlns:a16="http://schemas.microsoft.com/office/drawing/2014/main" id="{6801706D-3A0E-43A7-16A7-FC121B0FA859}"/>
              </a:ext>
            </a:extLst>
          </p:cNvPr>
          <p:cNvSpPr>
            <a:spLocks noGrp="1"/>
          </p:cNvSpPr>
          <p:nvPr>
            <p:ph type="sldNum" sz="quarter" idx="12"/>
          </p:nvPr>
        </p:nvSpPr>
        <p:spPr/>
        <p:txBody>
          <a:bodyPr/>
          <a:lstStyle/>
          <a:p>
            <a:fld id="{42FF4F9B-AAFB-443B-9E8C-0CF350B8F795}" type="slidenum">
              <a:rPr lang="en-GB" noProof="0" smtClean="0"/>
              <a:pPr/>
              <a:t>9</a:t>
            </a:fld>
            <a:endParaRPr lang="en-GB" noProof="0"/>
          </a:p>
        </p:txBody>
      </p:sp>
      <p:sp>
        <p:nvSpPr>
          <p:cNvPr id="10" name="Text Placeholder 9">
            <a:extLst>
              <a:ext uri="{FF2B5EF4-FFF2-40B4-BE49-F238E27FC236}">
                <a16:creationId xmlns:a16="http://schemas.microsoft.com/office/drawing/2014/main" id="{73C86219-1BD5-1399-205D-E5FEBAA2207C}"/>
              </a:ext>
            </a:extLst>
          </p:cNvPr>
          <p:cNvSpPr>
            <a:spLocks noGrp="1"/>
          </p:cNvSpPr>
          <p:nvPr>
            <p:ph type="body" sz="quarter" idx="13"/>
          </p:nvPr>
        </p:nvSpPr>
        <p:spPr/>
        <p:txBody>
          <a:bodyPr/>
          <a:lstStyle/>
          <a:p>
            <a:endParaRPr lang="sv-SE"/>
          </a:p>
        </p:txBody>
      </p:sp>
    </p:spTree>
    <p:extLst>
      <p:ext uri="{BB962C8B-B14F-4D97-AF65-F5344CB8AC3E}">
        <p14:creationId xmlns:p14="http://schemas.microsoft.com/office/powerpoint/2010/main" val="4282222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75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500"/>
                                        <p:tgtEl>
                                          <p:spTgt spid="9">
                                            <p:txEl>
                                              <p:pRg st="0" end="0"/>
                                            </p:txEl>
                                          </p:spTgt>
                                        </p:tgtEl>
                                      </p:cBhvr>
                                    </p:animEffect>
                                  </p:childTnLst>
                                </p:cTn>
                              </p:par>
                            </p:childTnLst>
                          </p:cTn>
                        </p:par>
                        <p:par>
                          <p:cTn id="22" fill="hold">
                            <p:stCondLst>
                              <p:cond delay="500"/>
                            </p:stCondLst>
                            <p:childTnLst>
                              <p:par>
                                <p:cTn id="23" presetID="10" presetClass="entr" presetSubtype="0" fill="hold" grpId="0" nodeType="afterEffect">
                                  <p:stCondLst>
                                    <p:cond delay="750"/>
                                  </p:stCondLst>
                                  <p:childTnLst>
                                    <p:set>
                                      <p:cBhvr>
                                        <p:cTn id="24" dur="1" fill="hold">
                                          <p:stCondLst>
                                            <p:cond delay="0"/>
                                          </p:stCondLst>
                                        </p:cTn>
                                        <p:tgtEl>
                                          <p:spTgt spid="9">
                                            <p:txEl>
                                              <p:pRg st="1" end="1"/>
                                            </p:txEl>
                                          </p:spTgt>
                                        </p:tgtEl>
                                        <p:attrNameLst>
                                          <p:attrName>style.visibility</p:attrName>
                                        </p:attrNameLst>
                                      </p:cBhvr>
                                      <p:to>
                                        <p:strVal val="visible"/>
                                      </p:to>
                                    </p:set>
                                    <p:animEffect transition="in" filter="fade">
                                      <p:cBhvr>
                                        <p:cTn id="25" dur="500"/>
                                        <p:tgtEl>
                                          <p:spTgt spid="9">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9">
                                            <p:txEl>
                                              <p:pRg st="2" end="2"/>
                                            </p:txEl>
                                          </p:spTgt>
                                        </p:tgtEl>
                                        <p:attrNameLst>
                                          <p:attrName>style.visibility</p:attrName>
                                        </p:attrNameLst>
                                      </p:cBhvr>
                                      <p:to>
                                        <p:strVal val="visible"/>
                                      </p:to>
                                    </p:set>
                                    <p:animEffect transition="in" filter="fade">
                                      <p:cBhvr>
                                        <p:cTn id="30"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9" grpId="0" uiExpand="1" build="p"/>
    </p:bldLst>
  </p:timing>
</p:sld>
</file>

<file path=ppt/theme/theme1.xml><?xml version="1.0" encoding="utf-8"?>
<a:theme xmlns:a="http://schemas.openxmlformats.org/drawingml/2006/main" name="PowerPage">
  <a:themeElements>
    <a:clrScheme name="PowerPage">
      <a:dk1>
        <a:srgbClr val="000000"/>
      </a:dk1>
      <a:lt1>
        <a:srgbClr val="FFFFFF"/>
      </a:lt1>
      <a:dk2>
        <a:srgbClr val="919195"/>
      </a:dk2>
      <a:lt2>
        <a:srgbClr val="BFC0C4"/>
      </a:lt2>
      <a:accent1>
        <a:srgbClr val="7BC144"/>
      </a:accent1>
      <a:accent2>
        <a:srgbClr val="FDBB2F"/>
      </a:accent2>
      <a:accent3>
        <a:srgbClr val="FFFFFF"/>
      </a:accent3>
      <a:accent4>
        <a:srgbClr val="000000"/>
      </a:accent4>
      <a:accent5>
        <a:srgbClr val="BFDDB0"/>
      </a:accent5>
      <a:accent6>
        <a:srgbClr val="E5A92A"/>
      </a:accent6>
      <a:hlink>
        <a:srgbClr val="919195"/>
      </a:hlink>
      <a:folHlink>
        <a:srgbClr val="919195"/>
      </a:folHlink>
    </a:clrScheme>
    <a:fontScheme name="Norska Poste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noFill/>
          <a:prstDash val="solid"/>
          <a:round/>
          <a:headEnd type="none" w="med" len="med"/>
          <a:tailEnd type="none" w="med" len="med"/>
        </a:ln>
        <a:effectLst/>
      </a:spPr>
      <a:bodyPr vert="horz" wrap="none" lIns="91440" tIns="45720" rIns="91440" bIns="4572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sz="1400" b="0" i="0" u="none" strike="noStrike" cap="none" normalizeH="0" baseline="0" dirty="0" smtClean="0">
            <a:ln>
              <a:noFill/>
            </a:ln>
            <a:solidFill>
              <a:schemeClr val="bg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accent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sv-SE" sz="1400" b="0" i="0" u="none" strike="noStrike" cap="none" normalizeH="0" baseline="0" smtClean="0">
            <a:ln>
              <a:noFill/>
            </a:ln>
            <a:solidFill>
              <a:schemeClr val="tx1"/>
            </a:solidFill>
            <a:effectLst/>
            <a:latin typeface="Verdana" pitchFamily="34" charset="0"/>
          </a:defRPr>
        </a:defPPr>
      </a:lstStyle>
    </a:lnDef>
    <a:txDef>
      <a:spPr>
        <a:solidFill>
          <a:schemeClr val="bg1"/>
        </a:solidFill>
      </a:spPr>
      <a:bodyPr wrap="square" rtlCol="0">
        <a:spAutoFit/>
      </a:bodyPr>
      <a:lstStyle>
        <a:defPPr algn="l">
          <a:defRPr dirty="0" err="1" smtClean="0">
            <a:solidFill>
              <a:srgbClr val="252525"/>
            </a:solidFill>
          </a:defRPr>
        </a:defPPr>
      </a:lstStyle>
    </a:txDef>
  </a:objectDefaults>
  <a:extraClrSchemeLst>
    <a:extraClrScheme>
      <a:clrScheme name="Bring_Mall 1">
        <a:dk1>
          <a:srgbClr val="000000"/>
        </a:dk1>
        <a:lt1>
          <a:srgbClr val="FFFFFF"/>
        </a:lt1>
        <a:dk2>
          <a:srgbClr val="919195"/>
        </a:dk2>
        <a:lt2>
          <a:srgbClr val="BFC0C4"/>
        </a:lt2>
        <a:accent1>
          <a:srgbClr val="7BC144"/>
        </a:accent1>
        <a:accent2>
          <a:srgbClr val="FDBB2F"/>
        </a:accent2>
        <a:accent3>
          <a:srgbClr val="FFFFFF"/>
        </a:accent3>
        <a:accent4>
          <a:srgbClr val="000000"/>
        </a:accent4>
        <a:accent5>
          <a:srgbClr val="BFDDB0"/>
        </a:accent5>
        <a:accent6>
          <a:srgbClr val="E5A92A"/>
        </a:accent6>
        <a:hlink>
          <a:srgbClr val="BFC0C4"/>
        </a:hlink>
        <a:folHlink>
          <a:srgbClr val="91919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Bring">
      <a:dk1>
        <a:sysClr val="windowText" lastClr="000000"/>
      </a:dk1>
      <a:lt1>
        <a:sysClr val="window" lastClr="FFFFFF"/>
      </a:lt1>
      <a:dk2>
        <a:srgbClr val="717074"/>
      </a:dk2>
      <a:lt2>
        <a:srgbClr val="EEECE1"/>
      </a:lt2>
      <a:accent1>
        <a:srgbClr val="7BC144"/>
      </a:accent1>
      <a:accent2>
        <a:srgbClr val="FDBB2F"/>
      </a:accent2>
      <a:accent3>
        <a:srgbClr val="BFC0C4"/>
      </a:accent3>
      <a:accent4>
        <a:srgbClr val="919195"/>
      </a:accent4>
      <a:accent5>
        <a:srgbClr val="717074"/>
      </a:accent5>
      <a:accent6>
        <a:srgbClr val="E32D22"/>
      </a:accent6>
      <a:hlink>
        <a:srgbClr val="BFC0C4"/>
      </a:hlink>
      <a:folHlink>
        <a:srgbClr val="E5A92A"/>
      </a:folHlink>
    </a:clrScheme>
    <a:fontScheme name="Norska Poste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Bring">
      <a:dk1>
        <a:sysClr val="windowText" lastClr="000000"/>
      </a:dk1>
      <a:lt1>
        <a:sysClr val="window" lastClr="FFFFFF"/>
      </a:lt1>
      <a:dk2>
        <a:srgbClr val="717074"/>
      </a:dk2>
      <a:lt2>
        <a:srgbClr val="EEECE1"/>
      </a:lt2>
      <a:accent1>
        <a:srgbClr val="7BC144"/>
      </a:accent1>
      <a:accent2>
        <a:srgbClr val="FDBB2F"/>
      </a:accent2>
      <a:accent3>
        <a:srgbClr val="BFC0C4"/>
      </a:accent3>
      <a:accent4>
        <a:srgbClr val="919195"/>
      </a:accent4>
      <a:accent5>
        <a:srgbClr val="717074"/>
      </a:accent5>
      <a:accent6>
        <a:srgbClr val="E32D22"/>
      </a:accent6>
      <a:hlink>
        <a:srgbClr val="BFC0C4"/>
      </a:hlink>
      <a:folHlink>
        <a:srgbClr val="E5A92A"/>
      </a:folHlink>
    </a:clrScheme>
    <a:fontScheme name="Norska Poste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4B4D9082DD66B64198C91D1A3B1A18D3" ma:contentTypeVersion="0" ma:contentTypeDescription="Opprett et nytt dokument." ma:contentTypeScope="" ma:versionID="b8447cf1a51e372ca5d1b428ae7d66a3">
  <xsd:schema xmlns:xsd="http://www.w3.org/2001/XMLSchema" xmlns:xs="http://www.w3.org/2001/XMLSchema" xmlns:p="http://schemas.microsoft.com/office/2006/metadata/properties" targetNamespace="http://schemas.microsoft.com/office/2006/metadata/properties" ma:root="true" ma:fieldsID="5eb6cd67344829d3a956a36ab89737e9">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BD64870-18B8-4E35-9DB0-2BF5D2925717}">
  <ds:schemaRefs>
    <ds:schemaRef ds:uri="http://schemas.microsoft.com/sharepoint/v3/contenttype/forms"/>
  </ds:schemaRefs>
</ds:datastoreItem>
</file>

<file path=customXml/itemProps2.xml><?xml version="1.0" encoding="utf-8"?>
<ds:datastoreItem xmlns:ds="http://schemas.openxmlformats.org/officeDocument/2006/customXml" ds:itemID="{D0F7D1F6-10DA-43CC-872F-6A3803A06DA1}">
  <ds:schemaRefs>
    <ds:schemaRef ds:uri="http://www.w3.org/XML/1998/namespace"/>
    <ds:schemaRef ds:uri="http://schemas.microsoft.com/office/2006/metadata/properties"/>
    <ds:schemaRef ds:uri="http://purl.org/dc/elements/1.1/"/>
    <ds:schemaRef ds:uri="http://schemas.openxmlformats.org/package/2006/metadata/core-properties"/>
    <ds:schemaRef ds:uri="http://schemas.microsoft.com/office/infopath/2007/PartnerControls"/>
    <ds:schemaRef ds:uri="http://schemas.microsoft.com/office/2006/documentManagement/types"/>
    <ds:schemaRef ds:uri="http://purl.org/dc/dcmitype/"/>
    <ds:schemaRef ds:uri="http://purl.org/dc/terms/"/>
  </ds:schemaRefs>
</ds:datastoreItem>
</file>

<file path=customXml/itemProps3.xml><?xml version="1.0" encoding="utf-8"?>
<ds:datastoreItem xmlns:ds="http://schemas.openxmlformats.org/officeDocument/2006/customXml" ds:itemID="{48E0C468-B399-4580-82E3-1C40EDDC79C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107735</TotalTime>
  <Words>2436</Words>
  <Application>Microsoft Office PowerPoint</Application>
  <PresentationFormat>On-screen Show (4:3)</PresentationFormat>
  <Paragraphs>256</Paragraphs>
  <Slides>19</Slides>
  <Notes>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19</vt:i4>
      </vt:variant>
    </vt:vector>
  </HeadingPairs>
  <TitlesOfParts>
    <vt:vector size="29" baseType="lpstr">
      <vt:lpstr>-apple-system</vt:lpstr>
      <vt:lpstr>Arial Black</vt:lpstr>
      <vt:lpstr>Arial Rounded MT Bold</vt:lpstr>
      <vt:lpstr>Calibri</vt:lpstr>
      <vt:lpstr>Candara</vt:lpstr>
      <vt:lpstr>Courier New</vt:lpstr>
      <vt:lpstr>suisseintl</vt:lpstr>
      <vt:lpstr>Verdana</vt:lpstr>
      <vt:lpstr>Webdings</vt:lpstr>
      <vt:lpstr>PowerPage</vt:lpstr>
      <vt:lpstr>PowerPoint Presentation</vt:lpstr>
      <vt:lpstr>What the Client asked for</vt:lpstr>
      <vt:lpstr>What the Client asked for</vt:lpstr>
      <vt:lpstr>What the internet supplied</vt:lpstr>
      <vt:lpstr>Adjustments</vt:lpstr>
      <vt:lpstr>DIRFT (Do it right first time)</vt:lpstr>
      <vt:lpstr>Formulas</vt:lpstr>
      <vt:lpstr>"How to use ChatGPT to write Excel formulas" https://www.zdnet.com/home-and-office/work-life/how-to-use-chatgpt-to-write-excel-formulas/</vt:lpstr>
      <vt:lpstr>FAQs</vt:lpstr>
      <vt:lpstr>IOCCC – the five assumptions for secure personal AI chatbot use</vt:lpstr>
      <vt:lpstr>PowerPoint Presentation</vt:lpstr>
      <vt:lpstr>Värt att veta</vt:lpstr>
      <vt:lpstr>PowerPoint Presentation</vt:lpstr>
      <vt:lpstr>PowerPoint Presentation</vt:lpstr>
      <vt:lpstr>Många rapporter som ska iväg?</vt:lpstr>
      <vt:lpstr>3 + 2 = </vt:lpstr>
      <vt:lpstr>PowerPoint Presentation</vt:lpstr>
      <vt:lpstr>PowerPoint Presentation</vt:lpstr>
      <vt:lpstr>PowerPoint Presentation</vt:lpstr>
    </vt:vector>
  </TitlesOfParts>
  <Company>Bring Logistics AB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this Presentation, alt 1 Verdana Regular 24 pt</dc:title>
  <dc:creator>Horning, Martin HGT</dc:creator>
  <cp:lastModifiedBy>Bo Sinander</cp:lastModifiedBy>
  <cp:revision>910</cp:revision>
  <dcterms:created xsi:type="dcterms:W3CDTF">2013-09-18T14:10:05Z</dcterms:created>
  <dcterms:modified xsi:type="dcterms:W3CDTF">2023-08-04T11:36:32Z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0x0101004B4D9082DD66B64198C91D1A3B1A18D3</vt:lpwstr>
  </property>
</Properties>
</file>